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1" d="100"/>
          <a:sy n="81" d="100"/>
        </p:scale>
        <p:origin x="85" y="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2712-C9F5-4D00-B8B9-D04F1D4608A1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063-3EE4-4873-AE00-7DB0EE81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2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2712-C9F5-4D00-B8B9-D04F1D4608A1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063-3EE4-4873-AE00-7DB0EE81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1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2712-C9F5-4D00-B8B9-D04F1D4608A1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063-3EE4-4873-AE00-7DB0EE81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53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2712-C9F5-4D00-B8B9-D04F1D4608A1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063-3EE4-4873-AE00-7DB0EE81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24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2712-C9F5-4D00-B8B9-D04F1D4608A1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063-3EE4-4873-AE00-7DB0EE81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6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2712-C9F5-4D00-B8B9-D04F1D4608A1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063-3EE4-4873-AE00-7DB0EE81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1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2712-C9F5-4D00-B8B9-D04F1D4608A1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063-3EE4-4873-AE00-7DB0EE81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1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2712-C9F5-4D00-B8B9-D04F1D4608A1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063-3EE4-4873-AE00-7DB0EE81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49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2712-C9F5-4D00-B8B9-D04F1D4608A1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063-3EE4-4873-AE00-7DB0EE81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28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2712-C9F5-4D00-B8B9-D04F1D4608A1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063-3EE4-4873-AE00-7DB0EE81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1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2712-C9F5-4D00-B8B9-D04F1D4608A1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063-3EE4-4873-AE00-7DB0EE81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5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A2712-C9F5-4D00-B8B9-D04F1D4608A1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D0063-3EE4-4873-AE00-7DB0EE81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6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929" y="0"/>
            <a:ext cx="6858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62185" y="214685"/>
            <a:ext cx="4860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chemeClr val="bg1"/>
                </a:solidFill>
                <a:latin typeface="Berlin Sans FB Demi" panose="020E0802020502020306" pitchFamily="34" charset="0"/>
              </a:rPr>
              <a:t>vThings</a:t>
            </a:r>
            <a:r>
              <a:rPr lang="en-US" sz="36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– CO2 Monitor</a:t>
            </a:r>
            <a:endParaRPr lang="en-US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2487" y="861016"/>
            <a:ext cx="3658374" cy="923330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Berlin Sans FB" panose="020E0602020502020306" pitchFamily="34" charset="0"/>
              </a:rPr>
              <a:t>NDIR CO2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Berlin Sans FB" panose="020E0602020502020306" pitchFamily="34" charset="0"/>
              </a:rPr>
              <a:t>Wi-Fi </a:t>
            </a:r>
            <a:r>
              <a:rPr lang="en-US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Berlin Sans FB" panose="020E0602020502020306" pitchFamily="34" charset="0"/>
              </a:rPr>
              <a:t>Connectivity (HTTP/MQTT)</a:t>
            </a:r>
            <a:endParaRPr lang="en-US" dirty="0" smtClean="0"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Berlin Sans FB" panose="020E0602020502020306" pitchFamily="34" charset="0"/>
              </a:rPr>
              <a:t>Very Customizable Firmware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83064" y="4814140"/>
            <a:ext cx="25539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Berlin Sans FB" panose="020E0602020502020306" pitchFamily="34" charset="0"/>
              </a:rPr>
              <a:t>Upgrades for CO2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Berlin Sans FB" panose="020E0602020502020306" pitchFamily="34" charset="0"/>
              </a:rPr>
              <a:t>No Calibration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Berlin Sans FB" panose="020E0602020502020306" pitchFamily="34" charset="0"/>
              </a:rPr>
              <a:t>Up to 10,000 </a:t>
            </a:r>
            <a:r>
              <a:rPr lang="en-US" dirty="0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Berlin Sans FB" panose="020E0602020502020306" pitchFamily="34" charset="0"/>
              </a:rPr>
              <a:t>PPM</a:t>
            </a:r>
            <a:endParaRPr lang="en-US" dirty="0"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Berlin Sans FB" panose="020E0602020502020306" pitchFamily="34" charset="0"/>
              </a:rPr>
              <a:t>Higher </a:t>
            </a:r>
            <a:r>
              <a:rPr lang="en-US" dirty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Berlin Sans FB" panose="020E0602020502020306" pitchFamily="34" charset="0"/>
              </a:rPr>
              <a:t>accuracy </a:t>
            </a:r>
            <a:endParaRPr lang="en-US" dirty="0" smtClean="0"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Berlin Sans FB" panose="020E0602020502020306" pitchFamily="34" charset="0"/>
              </a:rPr>
              <a:t>Low Power</a:t>
            </a:r>
            <a:endParaRPr lang="en-US" dirty="0"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Berlin Sans FB" panose="020E0602020502020306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45432" y="4814140"/>
            <a:ext cx="21547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Berlin Sans FB" panose="020E0602020502020306" pitchFamily="34" charset="0"/>
              </a:rPr>
              <a:t>Additional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Berlin Sans FB" panose="020E0602020502020306" pitchFamily="34" charset="0"/>
              </a:rPr>
              <a:t>Dust 0-1000 um3</a:t>
            </a:r>
            <a:endParaRPr lang="en-US" dirty="0"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Berlin Sans FB" panose="020E0602020502020306" pitchFamily="34" charset="0"/>
              </a:rPr>
              <a:t>Temperature</a:t>
            </a:r>
            <a:endParaRPr lang="en-US" dirty="0"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Berlin Sans FB" panose="020E0602020502020306" pitchFamily="34" charset="0"/>
              </a:rPr>
              <a:t>Humidity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Berlin Sans FB" panose="020E0602020502020306" pitchFamily="34" charset="0"/>
              </a:rPr>
              <a:t>Pressure</a:t>
            </a:r>
            <a:endParaRPr lang="en-US" dirty="0"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216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37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Berlin Sans FB</vt:lpstr>
      <vt:lpstr>Berlin Sans FB Demi</vt:lpstr>
      <vt:lpstr>Calibri</vt:lpstr>
      <vt:lpstr>Calibri Light</vt:lpstr>
      <vt:lpstr>Office Theme</vt:lpstr>
      <vt:lpstr>PowerPoint Presentation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Savchenko, Vladimir</dc:creator>
  <cp:lastModifiedBy>Savchenko, Vladimir</cp:lastModifiedBy>
  <cp:revision>4</cp:revision>
  <dcterms:created xsi:type="dcterms:W3CDTF">2016-10-26T12:59:39Z</dcterms:created>
  <dcterms:modified xsi:type="dcterms:W3CDTF">2016-10-26T13:49:07Z</dcterms:modified>
</cp:coreProperties>
</file>