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9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3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61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60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90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60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53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73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8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45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0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1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6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0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20372F-AB46-444A-9F0B-6804006AEAE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47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4D52E-C24C-4250-8694-B1BEA58C5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608255"/>
            <a:ext cx="9144000" cy="1641490"/>
          </a:xfrm>
        </p:spPr>
        <p:txBody>
          <a:bodyPr/>
          <a:lstStyle/>
          <a:p>
            <a:r>
              <a:rPr lang="ru-RU" dirty="0"/>
              <a:t>Мини-приложения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0F0C32-1FF2-4C05-8C4B-A56644D5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872732"/>
            <a:ext cx="9144000" cy="75402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Подготовил: студент 3 курса </a:t>
            </a:r>
          </a:p>
          <a:p>
            <a:r>
              <a:rPr lang="ru-RU" dirty="0"/>
              <a:t>Ершов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174577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DAF86-26A9-409B-AC9C-45F5AAA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DC48E-1E4F-40C0-B090-F4490F5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создадим обработку события вкладке «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Прописываем методу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AboutProgramm_Click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вывод сообщения о программе.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C88BE-D52F-4A53-9595-14DEED46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5" y="3429000"/>
            <a:ext cx="3016514" cy="1392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7A868A-F4EA-46C3-B1FD-5C296BF5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429000"/>
            <a:ext cx="5527818" cy="124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6F92D9-3945-4C86-863B-999009E6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162" y="4841874"/>
            <a:ext cx="3489213" cy="1671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8227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AB49B-F800-4405-B3CB-933BB7A2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3: Счетчик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57D0B-3E0B-4A59-947A-A36155BBE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8455800" cy="574675"/>
          </a:xfrm>
        </p:spPr>
        <p:txBody>
          <a:bodyPr/>
          <a:lstStyle/>
          <a:p>
            <a:r>
              <a:rPr lang="ru-RU" dirty="0"/>
              <a:t>С помощью панели элементов добавляем форму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A62C23-FB93-43EC-8246-D66762F6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4" t="9252" b="15701"/>
          <a:stretch/>
        </p:blipFill>
        <p:spPr>
          <a:xfrm>
            <a:off x="1120000" y="2502988"/>
            <a:ext cx="4252100" cy="622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A1A786-D95C-4976-B358-63B59AC1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228476"/>
            <a:ext cx="5588000" cy="32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8501C-6DFB-4243-B753-D0FB7871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и настройка формы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19889A-DD60-4903-A3F7-0D385E99E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3429000"/>
            <a:ext cx="2943225" cy="288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4E6363-1031-4258-827F-181EE95BBA68}"/>
              </a:ext>
            </a:extLst>
          </p:cNvPr>
          <p:cNvSpPr txBox="1"/>
          <p:nvPr/>
        </p:nvSpPr>
        <p:spPr>
          <a:xfrm>
            <a:off x="4064000" y="3454400"/>
            <a:ext cx="7007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Параметр </a:t>
            </a:r>
            <a:r>
              <a:rPr lang="en-US" sz="3200" b="1" dirty="0"/>
              <a:t>Dock</a:t>
            </a:r>
            <a:r>
              <a:rPr lang="en-US" sz="3200" dirty="0"/>
              <a:t> </a:t>
            </a:r>
            <a:r>
              <a:rPr lang="ru-RU" sz="3200" dirty="0"/>
              <a:t>в свойствах позволяет </a:t>
            </a:r>
          </a:p>
          <a:p>
            <a:r>
              <a:rPr lang="ru-RU" sz="3200" dirty="0"/>
              <a:t>заполнить всю форму</a:t>
            </a:r>
          </a:p>
          <a:p>
            <a:r>
              <a:rPr lang="ru-RU" sz="3200" dirty="0"/>
              <a:t>Свойство </a:t>
            </a:r>
            <a:r>
              <a:rPr lang="en-US" sz="3200" b="1" dirty="0" err="1"/>
              <a:t>tabPages</a:t>
            </a:r>
            <a:r>
              <a:rPr lang="en-US" sz="3200" dirty="0"/>
              <a:t> </a:t>
            </a:r>
            <a:r>
              <a:rPr lang="ru-RU" sz="3200" dirty="0"/>
              <a:t>отвечает за свойства страницы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1095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98C06-CD36-410F-B832-A28ACB87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кнопки</a:t>
            </a:r>
            <a:r>
              <a:rPr lang="en-US" dirty="0"/>
              <a:t> </a:t>
            </a:r>
            <a:r>
              <a:rPr lang="ru-RU" dirty="0"/>
              <a:t>и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7C4FE-7295-44E7-A3A7-FBF73937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панели элементов </a:t>
            </a:r>
            <a:r>
              <a:rPr lang="en-US" dirty="0"/>
              <a:t>&gt; Button </a:t>
            </a:r>
            <a:r>
              <a:rPr lang="ru-RU" dirty="0"/>
              <a:t>добавим</a:t>
            </a:r>
            <a:r>
              <a:rPr lang="en-US" dirty="0"/>
              <a:t> </a:t>
            </a:r>
            <a:r>
              <a:rPr lang="ru-RU" dirty="0"/>
              <a:t>3 кнопки и </a:t>
            </a:r>
            <a:r>
              <a:rPr lang="en-US" dirty="0"/>
              <a:t>Label - </a:t>
            </a:r>
            <a:r>
              <a:rPr lang="ru-RU" dirty="0"/>
              <a:t>текст</a:t>
            </a:r>
            <a:endParaRPr lang="en-US" dirty="0"/>
          </a:p>
          <a:p>
            <a:r>
              <a:rPr lang="ru-RU" dirty="0"/>
              <a:t>В их свойствах зададим им название и текст</a:t>
            </a:r>
            <a:endParaRPr lang="en-US" dirty="0"/>
          </a:p>
          <a:p>
            <a:r>
              <a:rPr lang="ru-RU" dirty="0"/>
              <a:t>Далее, чтобы задать свойства стиля всем </a:t>
            </a:r>
          </a:p>
          <a:p>
            <a:pPr marL="0" indent="0">
              <a:buNone/>
            </a:pPr>
            <a:r>
              <a:rPr lang="ru-RU" dirty="0"/>
              <a:t>элементам, выделим их, удерживая </a:t>
            </a:r>
            <a:r>
              <a:rPr lang="en-US" dirty="0"/>
              <a:t>CTRL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AD8B30-65EF-4D57-8051-BB1CEFD9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2438400"/>
            <a:ext cx="3259050" cy="29154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269974-B964-4164-852D-58443481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37" y="4438930"/>
            <a:ext cx="2962275" cy="139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F779A-47C7-48A3-9052-6A1279A09866}"/>
              </a:ext>
            </a:extLst>
          </p:cNvPr>
          <p:cNvSpPr txBox="1"/>
          <p:nvPr/>
        </p:nvSpPr>
        <p:spPr>
          <a:xfrm>
            <a:off x="1120000" y="4001295"/>
            <a:ext cx="333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И заменим шрифт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138ED7-72C0-49BE-B3BB-BDF890921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5134255"/>
            <a:ext cx="3966738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8E1C3-E740-42A3-8A89-5F04BA8F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переменной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0615B-D272-4961-B796-ABE72F20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6"/>
            <a:ext cx="6644462" cy="1978026"/>
          </a:xfrm>
        </p:spPr>
        <p:txBody>
          <a:bodyPr/>
          <a:lstStyle/>
          <a:p>
            <a:r>
              <a:rPr lang="ru-RU" dirty="0"/>
              <a:t>Теперь перейдем к коду и внутри класса </a:t>
            </a:r>
            <a:r>
              <a:rPr lang="en-US" dirty="0" err="1"/>
              <a:t>MainForm</a:t>
            </a:r>
            <a:r>
              <a:rPr lang="ru-RU" dirty="0"/>
              <a:t> объявим переменную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4B4A5F-6364-4844-BE64-C397C8DD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62" y="1825625"/>
            <a:ext cx="2886075" cy="12287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0051449-A099-4527-9872-BFBEF54CAAC6}"/>
              </a:ext>
            </a:extLst>
          </p:cNvPr>
          <p:cNvSpPr txBox="1">
            <a:spLocks/>
          </p:cNvSpPr>
          <p:nvPr/>
        </p:nvSpPr>
        <p:spPr>
          <a:xfrm>
            <a:off x="1105308" y="2814638"/>
            <a:ext cx="6644462" cy="1978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Далее добавим обработчик событий на кнопку </a:t>
            </a:r>
            <a:r>
              <a:rPr lang="en-US" dirty="0"/>
              <a:t>‘</a:t>
            </a:r>
            <a:r>
              <a:rPr lang="ru-RU" dirty="0"/>
              <a:t>+</a:t>
            </a:r>
            <a:r>
              <a:rPr lang="en-US" dirty="0"/>
              <a:t>’</a:t>
            </a:r>
            <a:r>
              <a:rPr lang="ru-RU" dirty="0"/>
              <a:t> и присвоим нашему тексту </a:t>
            </a:r>
            <a:r>
              <a:rPr lang="en-US" i="1" dirty="0" err="1"/>
              <a:t>lblCount</a:t>
            </a:r>
            <a:r>
              <a:rPr lang="en-US" dirty="0"/>
              <a:t> </a:t>
            </a:r>
            <a:r>
              <a:rPr lang="ru-RU" dirty="0"/>
              <a:t>значение новой переменной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D54E78-AB4E-42E0-96C5-4C9E70B0D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29" y="4287839"/>
            <a:ext cx="6257204" cy="14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6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768C5-360C-4CA4-9C4B-730FDC81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532A3-C572-4E24-AE81-3BD13DFF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014" y="2472531"/>
            <a:ext cx="6476185" cy="3362326"/>
          </a:xfrm>
        </p:spPr>
        <p:txBody>
          <a:bodyPr/>
          <a:lstStyle/>
          <a:p>
            <a:r>
              <a:rPr lang="ru-RU" dirty="0"/>
              <a:t>При нажатии на кнопку + мы видим что значение </a:t>
            </a:r>
            <a:r>
              <a:rPr lang="en-US" dirty="0"/>
              <a:t>label </a:t>
            </a:r>
            <a:r>
              <a:rPr lang="ru-RU" dirty="0"/>
              <a:t>увеличивается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4515CB-BBB9-4B2E-B69B-3C709FBF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00" y="2624137"/>
            <a:ext cx="3381375" cy="22955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25DAD20-0086-4FE8-8346-43D4613F10C4}"/>
              </a:ext>
            </a:extLst>
          </p:cNvPr>
          <p:cNvSpPr txBox="1">
            <a:spLocks/>
          </p:cNvSpPr>
          <p:nvPr/>
        </p:nvSpPr>
        <p:spPr>
          <a:xfrm>
            <a:off x="1272400" y="19780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Расставим все по своим местам и запустим программу: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43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C7E69-6FFF-412C-941E-C9BC7C79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кнопок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B1172-D930-4AA5-83C3-2B0709D7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аналогично добавим событие на кнопку </a:t>
            </a:r>
            <a:r>
              <a:rPr lang="en-US" dirty="0"/>
              <a:t>‘-’</a:t>
            </a:r>
            <a:r>
              <a:rPr lang="ru-RU" dirty="0"/>
              <a:t>, которое будет уменьшать значение нашей переменной, а для кнопки </a:t>
            </a:r>
            <a:r>
              <a:rPr lang="en-US" dirty="0"/>
              <a:t>Reset</a:t>
            </a:r>
            <a:r>
              <a:rPr lang="ru-RU" dirty="0"/>
              <a:t> – обнуление переменной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6F271C-7BAA-46F6-8D07-F69FF2FE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00" y="3290887"/>
            <a:ext cx="4991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0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255D8-6D25-4D66-83BF-D822F044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4: Генератор 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C301C-16CB-4C26-973A-F2054146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3 </a:t>
            </a:r>
            <a:r>
              <a:rPr lang="en-US" dirty="0"/>
              <a:t>label</a:t>
            </a:r>
            <a:r>
              <a:rPr lang="ru-RU" dirty="0"/>
              <a:t>, кнопку и </a:t>
            </a:r>
            <a:r>
              <a:rPr lang="en-US" dirty="0" err="1"/>
              <a:t>NumericUpDown</a:t>
            </a:r>
            <a:r>
              <a:rPr lang="en-US" dirty="0"/>
              <a:t> </a:t>
            </a:r>
            <a:r>
              <a:rPr lang="ru-RU" dirty="0"/>
              <a:t>с помощью панели элементов.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Зададим им имена и текст, по желанию изменим параметры шрифта. Далее расположим</a:t>
            </a:r>
            <a:r>
              <a:rPr lang="en-US" dirty="0"/>
              <a:t> </a:t>
            </a:r>
            <a:r>
              <a:rPr lang="ru-RU" dirty="0"/>
              <a:t>так, как нам нужно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33F2AE-D0FD-4BD5-80A4-23752B75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58" y="2710431"/>
            <a:ext cx="2813829" cy="8213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770E82-28FA-468B-8BBD-D58D0243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58" y="4700033"/>
            <a:ext cx="2385489" cy="14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05E6D-CF63-4192-B952-828951C1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849F5-C5FE-4AA8-90B7-CA6BA354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 err="1"/>
              <a:t>numericUpDown</a:t>
            </a:r>
            <a:r>
              <a:rPr lang="ru-RU" dirty="0"/>
              <a:t> можно установить максимальные и минимальные значения в свойствах 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00738D-AE28-412C-8999-CC1F970A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15" y="2782094"/>
            <a:ext cx="289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70A62-2317-41A3-8A79-7997DF80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D557C-1C8A-45EA-9B28-16CEFB84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генерации случайных чисел нам необходимо объявить переменную </a:t>
            </a:r>
            <a:r>
              <a:rPr lang="ru-RU" b="1" dirty="0"/>
              <a:t>класса </a:t>
            </a:r>
            <a:r>
              <a:rPr lang="en-US" b="1" dirty="0"/>
              <a:t>Random </a:t>
            </a:r>
            <a:r>
              <a:rPr lang="ru-RU" dirty="0"/>
              <a:t>и создаем экземпляр</a:t>
            </a:r>
            <a:r>
              <a:rPr lang="en-US" dirty="0"/>
              <a:t> </a:t>
            </a:r>
            <a:r>
              <a:rPr lang="ru-RU" dirty="0"/>
              <a:t>(с помощью метода </a:t>
            </a:r>
            <a:r>
              <a:rPr lang="en-US" dirty="0"/>
              <a:t>new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3ABC74-245E-4356-B5FC-DE2338C6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429000"/>
            <a:ext cx="3524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4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52977-6B8A-4746-8686-CE028EB2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1:</a:t>
            </a:r>
            <a:br>
              <a:rPr lang="ru-RU" dirty="0"/>
            </a:br>
            <a:r>
              <a:rPr lang="ru-RU" dirty="0"/>
              <a:t>«Подготовка рабочей среды»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F47639-631C-419B-84CB-69EFA8C6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90900" cy="727075"/>
          </a:xfrm>
        </p:spPr>
        <p:txBody>
          <a:bodyPr/>
          <a:lstStyle/>
          <a:p>
            <a:r>
              <a:rPr lang="ru-RU" dirty="0"/>
              <a:t>Для создания приложения нам потребуется </a:t>
            </a:r>
            <a:r>
              <a:rPr lang="en-US" dirty="0"/>
              <a:t>IDE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4C7E4A-8C17-42E2-803B-1D459D832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5"/>
          <a:stretch/>
        </p:blipFill>
        <p:spPr>
          <a:xfrm>
            <a:off x="2859087" y="2687637"/>
            <a:ext cx="6448425" cy="3875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551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612CB-786F-4BDC-9776-228EA45A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0379B-E8B4-4E26-A33F-4D0924B9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Следующим шагом мы создаем обработчик событий на созданную кнопку, где добавляем новую переменную типа </a:t>
            </a:r>
            <a:r>
              <a:rPr lang="en-US" dirty="0"/>
              <a:t>Int</a:t>
            </a:r>
            <a:r>
              <a:rPr lang="ru-RU" dirty="0"/>
              <a:t> и присваиваем ей случайное целое число с заданным диапазоном, в который входят значения </a:t>
            </a:r>
            <a:r>
              <a:rPr lang="en-US" dirty="0"/>
              <a:t>numericUpDown1</a:t>
            </a:r>
            <a:r>
              <a:rPr lang="ru-RU" dirty="0"/>
              <a:t>, заданные пользователем. К последнему значению добавим +1, чтобы крайнее значение тоже входило в диапазон. И выведем результат в наш </a:t>
            </a:r>
            <a:r>
              <a:rPr lang="en-US" dirty="0"/>
              <a:t>label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1B7198-ECFC-49FE-8AA5-D8CA0B55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98" y="4605302"/>
            <a:ext cx="7343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6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71498-9607-4D36-9AC7-01ECCEB6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2D858-E8B7-4570-9593-C1CDD27C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Запустим и проверим наш генератор.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E7D8D-F91D-4EB2-9BB4-2758F802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3" y="2354902"/>
            <a:ext cx="51911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5AB2D-99B8-4A35-BCB1-88658FB7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5: Генератор 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C08CA-BDAD-42AC-9CC9-4BAF3F6C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ru-RU" dirty="0"/>
              <a:t>для того чтобы запомнить выпадающие числа</a:t>
            </a:r>
            <a:r>
              <a:rPr lang="en-US" dirty="0"/>
              <a:t>. </a:t>
            </a:r>
            <a:r>
              <a:rPr lang="ru-RU" dirty="0"/>
              <a:t>Расположим его и переименуем в свойствах элемента.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этого необходимо переключить его в многострочный и включим </a:t>
            </a:r>
            <a:r>
              <a:rPr lang="en-US" dirty="0" err="1"/>
              <a:t>ReadOnly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85D251-CF5D-43F6-A384-981E11F44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7"/>
          <a:stretch/>
        </p:blipFill>
        <p:spPr>
          <a:xfrm>
            <a:off x="1371600" y="2959100"/>
            <a:ext cx="3975354" cy="939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C5C641-CBDD-4A27-B18C-31E8204E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5372100"/>
            <a:ext cx="3850148" cy="939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2A6E46-278D-4933-A2C6-357E9F37A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573" y="5386388"/>
            <a:ext cx="3419513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6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05AED-63D6-481E-A576-70D761DD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E4259-F7C6-4E91-BD51-9DD67CC1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 чтобы созданные числа записывались в наше новое поле, нужно добавить в обработчик событий для кнопки следующее: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4E9FD9-807A-4622-805B-13048550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429000"/>
            <a:ext cx="7048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24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35874-E3F3-4329-B8BA-55347188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20D3496-63CA-482B-9B90-60A6572A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76636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8867CF-06BF-4A14-A95B-8CCAADE9FE2D}"/>
              </a:ext>
            </a:extLst>
          </p:cNvPr>
          <p:cNvSpPr txBox="1"/>
          <p:nvPr/>
        </p:nvSpPr>
        <p:spPr>
          <a:xfrm>
            <a:off x="5776868" y="1690688"/>
            <a:ext cx="491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можем добавить возможность прокручивать список с помощью слайдера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F279AE-BF0D-4A2B-A382-52495A3C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68" y="3161507"/>
            <a:ext cx="5284832" cy="12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8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CB8A8-7D30-410F-A459-C34EC863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07A85-5184-4E53-B587-CAAF908A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Создаем кнопку, задаем ей параметры и переходим в обработчик событий, где прописываем следующее: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C0E2B4-CF81-469E-8B55-66753F51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005137"/>
            <a:ext cx="6827894" cy="12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732DE-1A69-405A-B1BA-5BA1C56F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Копируем результаты из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D4DC4A-A031-4860-947F-ADC8F6324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34014"/>
            <a:ext cx="10233800" cy="4351338"/>
          </a:xfrm>
        </p:spPr>
        <p:txBody>
          <a:bodyPr/>
          <a:lstStyle/>
          <a:p>
            <a:r>
              <a:rPr lang="ru-RU" dirty="0"/>
              <a:t>Создадим</a:t>
            </a:r>
            <a:r>
              <a:rPr lang="en-US" dirty="0"/>
              <a:t> </a:t>
            </a:r>
            <a:r>
              <a:rPr lang="ru-RU" dirty="0"/>
              <a:t>очередную кнопку с название </a:t>
            </a:r>
            <a:r>
              <a:rPr lang="en-US" dirty="0" err="1"/>
              <a:t>btnRandomCopy</a:t>
            </a:r>
            <a:r>
              <a:rPr lang="en-US" dirty="0"/>
              <a:t> </a:t>
            </a:r>
            <a:r>
              <a:rPr lang="ru-RU" dirty="0"/>
              <a:t>и в обработчике событий с помощью класса </a:t>
            </a:r>
            <a:r>
              <a:rPr lang="en-US" dirty="0"/>
              <a:t>Clipboard </a:t>
            </a:r>
            <a:r>
              <a:rPr lang="ru-RU" dirty="0"/>
              <a:t>выполним метод </a:t>
            </a:r>
            <a:r>
              <a:rPr lang="en-US" dirty="0" err="1"/>
              <a:t>SetText</a:t>
            </a:r>
            <a:r>
              <a:rPr lang="en-US" dirty="0"/>
              <a:t>(</a:t>
            </a:r>
            <a:r>
              <a:rPr lang="ru-RU" dirty="0"/>
              <a:t>переменная</a:t>
            </a:r>
            <a:r>
              <a:rPr lang="en-US" dirty="0"/>
              <a:t>.</a:t>
            </a:r>
            <a:r>
              <a:rPr lang="ru-RU" dirty="0"/>
              <a:t>свойство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9DC0E9-B3FA-4547-9C30-4A5CD565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328194"/>
            <a:ext cx="4457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9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C9D3B-6872-45B6-BFAF-197F6646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случайных чисел без повторений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F86D0-0D6D-4259-92C5-D9475CE2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обработчике событий кнопки генерации пропишем условие с методом </a:t>
            </a:r>
            <a:r>
              <a:rPr lang="en-US" dirty="0" err="1"/>
              <a:t>IndexOf</a:t>
            </a:r>
            <a:r>
              <a:rPr lang="ru-RU" dirty="0"/>
              <a:t>, который пытается найти строчку в тексте  и если она не найдена, то добавляет.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1972C4-0513-47E3-934D-3530B15B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4117975"/>
            <a:ext cx="7277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30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AC59A-FB00-4A96-B8DC-EFA6C637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57174-7676-4445-AE06-175B35E9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17236"/>
            <a:ext cx="10233800" cy="4351338"/>
          </a:xfrm>
        </p:spPr>
        <p:txBody>
          <a:bodyPr/>
          <a:lstStyle/>
          <a:p>
            <a:r>
              <a:rPr lang="ru-RU" dirty="0"/>
              <a:t>Создадим возможность </a:t>
            </a:r>
            <a:r>
              <a:rPr lang="ru-RU" dirty="0" err="1"/>
              <a:t>вкл</a:t>
            </a:r>
            <a:r>
              <a:rPr lang="en-US" dirty="0"/>
              <a:t>/</a:t>
            </a:r>
            <a:r>
              <a:rPr lang="ru-RU" dirty="0" err="1"/>
              <a:t>выкл</a:t>
            </a:r>
            <a:r>
              <a:rPr lang="ru-RU" dirty="0"/>
              <a:t> предыдущей функции.</a:t>
            </a:r>
          </a:p>
          <a:p>
            <a:r>
              <a:rPr lang="ru-RU" dirty="0"/>
              <a:t>Для этого добавим элемент </a:t>
            </a:r>
            <a:r>
              <a:rPr lang="en-US" dirty="0" err="1"/>
              <a:t>CheckBox</a:t>
            </a:r>
            <a:r>
              <a:rPr lang="en-US" dirty="0"/>
              <a:t> </a:t>
            </a:r>
            <a:r>
              <a:rPr lang="ru-RU" dirty="0"/>
              <a:t>и в обработчике событий кнопки генерации пропишем еще одно условие: 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42D1-C98B-48C6-9375-8F50C6F0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258344"/>
            <a:ext cx="9588077" cy="21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50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DEA80-FBAA-43A5-BBA0-0923B809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13EC3-7FD9-453F-93B0-CC9347BA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условия проверки создадим цикл </a:t>
            </a:r>
            <a:r>
              <a:rPr lang="en-US" dirty="0"/>
              <a:t>while</a:t>
            </a:r>
            <a:r>
              <a:rPr lang="ru-RU" dirty="0"/>
              <a:t> в котором число будет генерироваться до тех пор, пока они все не переберутся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C54EC5-3AE3-4315-AB6E-D76E3DBA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2997200"/>
            <a:ext cx="7658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8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F511-B3CD-4436-9FB6-8E1BCAF5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Создание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4EFB1-F8D2-4C4B-8C07-49332AB4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Выбираем приложение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2ABACD-EB1D-4570-A387-E73A31F0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50" y="2400300"/>
            <a:ext cx="8092100" cy="40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6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2ED22-C354-4121-9373-9E41AD55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проблем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0FD0B3-1A46-4160-BD3A-F4736584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все числа уже будут записаны в </a:t>
            </a:r>
            <a:r>
              <a:rPr lang="en-US" dirty="0" err="1"/>
              <a:t>TextBox</a:t>
            </a:r>
            <a:r>
              <a:rPr lang="ru-RU" dirty="0"/>
              <a:t>, из-за цикла программа зависнет.</a:t>
            </a:r>
          </a:p>
          <a:p>
            <a:r>
              <a:rPr lang="ru-RU" dirty="0"/>
              <a:t>Для того чтобы этого избежать, добавим счетчик, который считает количество попыток сгенерировать новое число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A3B45D-C880-4F48-B4E8-00B1222A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689479"/>
            <a:ext cx="5382400" cy="24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28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1109C-480B-463C-91F9-0F96738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13FF6-B6CD-45CD-B07B-FA23A178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у нас есть параметр, который позволяет избежать повторений сгенерированных чисел в списке и который не позволит генерировать уже существующие в этом списке числа до тех пор, пока не переберет весь диапазон.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9D3131-03D8-4B71-AC2B-771D73DD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3522027"/>
            <a:ext cx="4649788" cy="27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6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66719-9E25-433C-8128-D02E6CBA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6: Создание Блокнота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C6B13-01B3-4082-8168-EBA608B0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Создадим 3 вкладку в </a:t>
            </a:r>
            <a:r>
              <a:rPr lang="en-US" dirty="0" err="1"/>
              <a:t>tabControl</a:t>
            </a:r>
            <a:r>
              <a:rPr lang="en-US" dirty="0"/>
              <a:t> </a:t>
            </a:r>
            <a:r>
              <a:rPr lang="ru-RU" dirty="0"/>
              <a:t>и переименуем свойство </a:t>
            </a:r>
            <a:r>
              <a:rPr lang="en-US" dirty="0"/>
              <a:t>text.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9E3AE9-9845-44CD-94DB-EE79D797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99" y="2591594"/>
            <a:ext cx="4573769" cy="21836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5F7652-0A0D-4C5E-B740-6EF794807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46" y="2568575"/>
            <a:ext cx="5476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40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2A35B-4AC8-4218-87BA-B5BA65C8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9BEA8-4653-4D6C-84F9-BD0862D1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Добавим</a:t>
            </a:r>
            <a:r>
              <a:rPr lang="en-US" dirty="0"/>
              <a:t>				</a:t>
            </a:r>
            <a:r>
              <a:rPr lang="ru-RU" dirty="0"/>
              <a:t>и растянем его на все окно.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Создадим подпункт «блокнот»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342654-89D3-4F79-AFAE-4FC1D886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5625"/>
            <a:ext cx="2773947" cy="790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AB3C11-2FE8-44CC-8246-AA657E70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986256"/>
            <a:ext cx="3772482" cy="8312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30B9C7-4CAA-4975-8BCA-24230A83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00" y="4489222"/>
            <a:ext cx="3569890" cy="14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2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44445-93F9-4F0B-98BC-B1D19A9E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времени и даты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4D9A7-7E32-40CC-BB7A-48905305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обработчике событий прописываем структуру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ru-RU" dirty="0"/>
              <a:t>которая выведет текущую дату в кратком формате.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Проверим: </a:t>
            </a:r>
            <a:r>
              <a:rPr lang="en-US" dirty="0"/>
              <a:t>				</a:t>
            </a:r>
            <a:r>
              <a:rPr lang="ru-RU" dirty="0"/>
              <a:t>*Также можем добавить </a:t>
            </a:r>
            <a:r>
              <a:rPr lang="en-US" dirty="0"/>
              <a:t>“\n”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D7D69-2D4D-4D0F-A0DD-78CE5266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3049587"/>
            <a:ext cx="7522985" cy="19542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94D497-3978-4F48-AC5D-34353C2B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37" y="4996605"/>
            <a:ext cx="2760663" cy="13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31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44445-93F9-4F0B-98BC-B1D19A9E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времени и даты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4D9A7-7E32-40CC-BB7A-48905305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По аналогии добавляем обработчик событий на вставку времени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B59ED8-94F1-461B-AA96-47755BEA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782094"/>
            <a:ext cx="6353974" cy="14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8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6AC4-9FDE-446D-B5D3-F41D2C2B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Горячие клавиши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183389-EC58-44E7-8FC2-4E60EE4B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ru-RU" dirty="0"/>
              <a:t>Для удобства в свойствах меню включим </a:t>
            </a:r>
            <a:r>
              <a:rPr lang="en-US" dirty="0" err="1"/>
              <a:t>ShortCutKeys</a:t>
            </a:r>
            <a:r>
              <a:rPr lang="ru-RU" dirty="0"/>
              <a:t> и добавим комбинацию на вставку времени и даты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Теперь при нажатии сочетания клавиш</a:t>
            </a:r>
          </a:p>
          <a:p>
            <a:pPr marL="0" indent="0">
              <a:buNone/>
            </a:pPr>
            <a:r>
              <a:rPr lang="en-US" dirty="0" err="1"/>
              <a:t>Ctrl+Shift+D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Ctrl+Shift+T</a:t>
            </a:r>
            <a:r>
              <a:rPr lang="en-US" dirty="0"/>
              <a:t> </a:t>
            </a:r>
            <a:r>
              <a:rPr lang="ru-RU" dirty="0"/>
              <a:t> будут вставлять дата и время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9F5FB7-1088-4D41-9176-C0DB85F8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797174"/>
            <a:ext cx="3284333" cy="2016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1D7E03-20E5-4899-AE8A-AA4373B0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187" y="2797174"/>
            <a:ext cx="3669180" cy="16875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DCEE90-6601-46FE-9FE2-1BB159BAA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477" y="4784723"/>
            <a:ext cx="31813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98CE0-CE13-4CDA-BC39-C0521AE6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Сохранить</a:t>
            </a:r>
            <a:r>
              <a:rPr lang="en-US" dirty="0"/>
              <a:t>/</a:t>
            </a:r>
            <a:r>
              <a:rPr lang="ru-RU" dirty="0"/>
              <a:t>загрузить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3673B-2AAA-4CC6-B167-ADFA13E7E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Для добавления разделителя пишем </a:t>
            </a:r>
            <a:r>
              <a:rPr lang="en-US" dirty="0"/>
              <a:t>“</a:t>
            </a:r>
            <a:r>
              <a:rPr lang="ru-RU" dirty="0"/>
              <a:t>–</a:t>
            </a:r>
            <a:r>
              <a:rPr lang="en-US" dirty="0"/>
              <a:t>”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r>
              <a:rPr lang="ru-RU" dirty="0"/>
              <a:t> Добавляем «сохранить» и «загрузить»</a:t>
            </a:r>
          </a:p>
          <a:p>
            <a:r>
              <a:rPr lang="ru-RU" dirty="0"/>
              <a:t>В обработчике событий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F9A36D-0143-4855-B7F4-9DA215D8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725" y="1927225"/>
            <a:ext cx="3162546" cy="8937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7918CD-70CA-4832-A2A6-B51F65AA1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37" y="2955925"/>
            <a:ext cx="2693168" cy="17684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50C4AD-196B-486F-A8F1-F629D4D14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001294"/>
            <a:ext cx="4095750" cy="923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A57D9E-9A41-48EA-B91D-8319928C8D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400"/>
          <a:stretch/>
        </p:blipFill>
        <p:spPr>
          <a:xfrm>
            <a:off x="1120000" y="5016897"/>
            <a:ext cx="40957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15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2D8D1-6B80-4841-B173-42965984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Сохранить</a:t>
            </a:r>
            <a:r>
              <a:rPr lang="en-US" dirty="0"/>
              <a:t>/</a:t>
            </a:r>
            <a:r>
              <a:rPr lang="ru-RU" dirty="0"/>
              <a:t>загрузить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F909C-59AE-46A8-B430-83E0FC5E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сохранился в папке. Его можно и загрузить.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Добавим горячие клавиши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1F17BC-3FB0-4960-A119-8477B565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2486025"/>
            <a:ext cx="3619500" cy="942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BAF9A6-CCB1-42E4-BA3F-8131DE4B7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75" y="2486025"/>
            <a:ext cx="3143250" cy="1552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7D07F4-8420-41C7-8C73-36BBEB59C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025" y="4492624"/>
            <a:ext cx="4033308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09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52C66-330F-48D5-A86C-97EADB8C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CAC37-3250-4ED4-9C95-16D3BA6D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В блок </a:t>
            </a:r>
            <a:r>
              <a:rPr lang="en-US" dirty="0"/>
              <a:t>try </a:t>
            </a:r>
            <a:r>
              <a:rPr lang="ru-RU" dirty="0"/>
              <a:t>заключим наше действие, а в </a:t>
            </a:r>
            <a:r>
              <a:rPr lang="en-US" dirty="0"/>
              <a:t>catch </a:t>
            </a:r>
            <a:r>
              <a:rPr lang="ru-RU" dirty="0"/>
              <a:t>последствия ошибки.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Попробуем открыть несуществующий файл: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303C0F-36B4-4C42-B306-BBD9D34D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406" y="4738688"/>
            <a:ext cx="1771650" cy="1438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D94C87-9DE3-449E-82B0-128C2A69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2709861"/>
            <a:ext cx="70580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B3B0B-6565-4F06-B571-E5C38C7B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Подготовка среды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564F1-FA64-4A29-8A77-D5C505CD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Настраиваем «Панель управления», Панель «Свойства» и «Обозреватель решений»</a:t>
            </a:r>
            <a:br>
              <a:rPr lang="ru-RU" b="1" dirty="0"/>
            </a:br>
            <a:r>
              <a:rPr lang="ru-RU" b="1" dirty="0"/>
              <a:t>Их наличие важно.</a:t>
            </a:r>
            <a:br>
              <a:rPr lang="ru-RU" b="1" dirty="0"/>
            </a:br>
            <a:endParaRPr lang="ru-RU" b="1" dirty="0"/>
          </a:p>
          <a:p>
            <a:r>
              <a:rPr lang="ru-RU" dirty="0"/>
              <a:t>Вид</a:t>
            </a:r>
            <a:r>
              <a:rPr lang="en-US" dirty="0"/>
              <a:t> &gt; </a:t>
            </a:r>
            <a:r>
              <a:rPr lang="ru-RU" dirty="0"/>
              <a:t>Панель элементов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1B0B33-9052-4EAA-91D7-534AA8DB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"/>
          <a:stretch/>
        </p:blipFill>
        <p:spPr>
          <a:xfrm>
            <a:off x="1396999" y="4001294"/>
            <a:ext cx="8383633" cy="13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78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D6EFA-9FEE-4F68-9E1A-C9F59475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метода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82FB8D-DDA5-40D1-B4CE-DFD820E5A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1690688"/>
            <a:ext cx="71532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5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FD24F-64A7-4CCF-B487-2095277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Автоматическая загрузка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08D781-FBD5-4D79-A79E-63A3B8E8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Сделаем так, чтобы при запуске программы, у нас автоматически загружался готовый файл с текстом в наш блокнот. </a:t>
            </a:r>
          </a:p>
          <a:p>
            <a:r>
              <a:rPr lang="ru-RU" dirty="0"/>
              <a:t>Для этого с помощью нашего блокнота создадим файл и что-нибудь напишем.</a:t>
            </a:r>
            <a:endParaRPr lang="en-US" dirty="0"/>
          </a:p>
          <a:p>
            <a:r>
              <a:rPr lang="ru-RU" dirty="0"/>
              <a:t>В обработчике событий основной </a:t>
            </a:r>
          </a:p>
          <a:p>
            <a:pPr marL="0" indent="0">
              <a:buNone/>
            </a:pPr>
            <a:r>
              <a:rPr lang="ru-RU" dirty="0"/>
              <a:t>формы добавим событие </a:t>
            </a:r>
            <a:r>
              <a:rPr lang="en-US" dirty="0"/>
              <a:t>Load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6729FA-1E59-427E-9EA3-788BD33D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72" y="5081588"/>
            <a:ext cx="3057525" cy="1095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E97240-5858-4DBA-AD54-9A3A5BECA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"/>
          <a:stretch/>
        </p:blipFill>
        <p:spPr>
          <a:xfrm>
            <a:off x="7378700" y="3623643"/>
            <a:ext cx="3975100" cy="18254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C02788-2DDD-4139-9AFA-CBA6A227C1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583"/>
          <a:stretch/>
        </p:blipFill>
        <p:spPr>
          <a:xfrm>
            <a:off x="4293469" y="5449094"/>
            <a:ext cx="4143375" cy="7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6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37042-1621-4FD9-83EB-6F70B498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7: Генератор паролей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FBC4A-FF05-4AC3-AFF0-6E820026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в нашей коллекции еще одну вкладку  и переименуем свойство </a:t>
            </a:r>
            <a:r>
              <a:rPr lang="en-US" dirty="0"/>
              <a:t>text</a:t>
            </a:r>
            <a:r>
              <a:rPr lang="ru-RU" dirty="0"/>
              <a:t> в </a:t>
            </a:r>
            <a:r>
              <a:rPr lang="en-US" dirty="0"/>
              <a:t>“</a:t>
            </a:r>
            <a:r>
              <a:rPr lang="ru-RU" dirty="0"/>
              <a:t>Пароли</a:t>
            </a:r>
            <a:r>
              <a:rPr lang="en-US" dirty="0"/>
              <a:t>”.</a:t>
            </a:r>
            <a:endParaRPr lang="ru-RU" dirty="0"/>
          </a:p>
          <a:p>
            <a:r>
              <a:rPr lang="ru-RU" dirty="0"/>
              <a:t>Далее добавим 			для создания списка элементов.</a:t>
            </a:r>
          </a:p>
          <a:p>
            <a:endParaRPr lang="ru-RU" dirty="0"/>
          </a:p>
          <a:p>
            <a:r>
              <a:rPr lang="ru-RU" dirty="0"/>
              <a:t>В свойстве </a:t>
            </a:r>
            <a:r>
              <a:rPr lang="en-US" dirty="0"/>
              <a:t>Items </a:t>
            </a:r>
            <a:r>
              <a:rPr lang="ru-RU" dirty="0"/>
              <a:t>			напишем список элементов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6C55FE-6392-4968-9B5B-CBA6124C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54" y="2895600"/>
            <a:ext cx="1685925" cy="533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4C3EB4-599A-4956-A3FE-820E7E7C4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83" y="3563937"/>
            <a:ext cx="2484144" cy="6852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8CEF6B-63C0-4C71-A274-C2F8C1971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644" y="4249218"/>
            <a:ext cx="3403857" cy="220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34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79C4A-2368-419A-9263-DE657C9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Настройка и добавление кол-ва символов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BE293-759E-4529-AB8A-7F90FD80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Изменим свойство			для того, чтобы выбирать элементы в списке по одному нажатию, вместо двух.</a:t>
            </a:r>
          </a:p>
          <a:p>
            <a:r>
              <a:rPr lang="ru-RU" dirty="0"/>
              <a:t>Добавим элемент </a:t>
            </a:r>
            <a:r>
              <a:rPr lang="en-US" dirty="0"/>
              <a:t>		</a:t>
            </a:r>
            <a:r>
              <a:rPr lang="ru-RU" dirty="0"/>
              <a:t>для задания длины пароля, а также </a:t>
            </a:r>
            <a:r>
              <a:rPr lang="en-US" dirty="0"/>
              <a:t>button, label </a:t>
            </a:r>
            <a:r>
              <a:rPr lang="ru-RU" dirty="0"/>
              <a:t>и </a:t>
            </a:r>
            <a:r>
              <a:rPr lang="en-US" dirty="0"/>
              <a:t>textbox.</a:t>
            </a:r>
          </a:p>
          <a:p>
            <a:r>
              <a:rPr lang="ru-RU" dirty="0"/>
              <a:t>Зададим имена элементам.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D31D1A-C2FF-4049-B2A4-5264B71D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11" y="1825625"/>
            <a:ext cx="2006979" cy="4300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06F4C0-6BB2-4A8F-9083-964341F6C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71" b="17266"/>
          <a:stretch/>
        </p:blipFill>
        <p:spPr>
          <a:xfrm>
            <a:off x="4318233" y="2749752"/>
            <a:ext cx="1294002" cy="3373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84F355-D958-4B9E-B5DF-75A78A9DC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150" y="3384958"/>
            <a:ext cx="22288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6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ADE16-E137-420E-B9DA-DDCC1E69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Обработчик события кнопки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42388-62E5-4EB6-BA40-283FE300B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начала создадим проверку условия: должен быть выбран хотя-бы один элемент списка с критериями.</a:t>
            </a:r>
            <a:endParaRPr lang="en-US" dirty="0"/>
          </a:p>
          <a:p>
            <a:r>
              <a:rPr lang="ru-RU" dirty="0"/>
              <a:t>Далее пропишем цикл, где количество выбранных элементов списка критериев запишется в массив</a:t>
            </a:r>
          </a:p>
          <a:p>
            <a:r>
              <a:rPr lang="ru-RU" dirty="0"/>
              <a:t> Конструкция </a:t>
            </a:r>
            <a:r>
              <a:rPr lang="en-US" dirty="0"/>
              <a:t>Switch </a:t>
            </a:r>
            <a:r>
              <a:rPr lang="ru-RU" dirty="0"/>
              <a:t>используется для сравнения</a:t>
            </a:r>
            <a:r>
              <a:rPr lang="en-US" dirty="0"/>
              <a:t> </a:t>
            </a:r>
            <a:r>
              <a:rPr lang="ru-RU" dirty="0"/>
              <a:t>переменной </a:t>
            </a:r>
            <a:r>
              <a:rPr lang="en-US" dirty="0"/>
              <a:t>s</a:t>
            </a:r>
            <a:r>
              <a:rPr lang="ru-RU" dirty="0"/>
              <a:t> сразу</a:t>
            </a:r>
            <a:r>
              <a:rPr lang="en-US" dirty="0"/>
              <a:t> </a:t>
            </a:r>
            <a:r>
              <a:rPr lang="ru-RU" dirty="0"/>
              <a:t>с несколькими вариантами, в зависимости от которых будет генерироваться пароль.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CB4433-3F3A-43ED-B0F2-AE162CC8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57" y="4540250"/>
            <a:ext cx="44767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28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2EF49-1FDB-45DD-A4FA-B49B0880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вариантов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61AB9-084F-4B0C-89C2-441596BB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зависимости от выбранных в списке критериев, программа будет генерировать пароль. Для того чтобы правильно настроить выборку и сам генератор нам понадобится конструкция </a:t>
            </a:r>
            <a:r>
              <a:rPr lang="en-US" dirty="0"/>
              <a:t>Switch{Case}. </a:t>
            </a:r>
            <a:endParaRPr lang="ru-RU" dirty="0"/>
          </a:p>
          <a:p>
            <a:r>
              <a:rPr lang="ru-RU" dirty="0"/>
              <a:t>Цифры особых проблем не вызовут, но для прописных и строчных букв нам понадобится список символов </a:t>
            </a:r>
            <a:r>
              <a:rPr lang="en-US" dirty="0"/>
              <a:t>Alt-</a:t>
            </a:r>
            <a:r>
              <a:rPr lang="ru-RU" dirty="0"/>
              <a:t>код, с помощью которого мы выставим нужный нам диапазон.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23DEFC-E487-4DB8-9811-5BA07798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546" y="4713609"/>
            <a:ext cx="4012908" cy="14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4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D6868-C340-4BF5-AF4B-C7E32275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Массив специальны</a:t>
            </a:r>
            <a:r>
              <a:rPr lang="ru-RU" dirty="0"/>
              <a:t>х</a:t>
            </a:r>
            <a:r>
              <a:rPr lang="ru-RU"/>
              <a:t> </a:t>
            </a:r>
            <a:r>
              <a:rPr lang="ru-RU" dirty="0"/>
              <a:t>символов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EA00F-2E9A-41ED-A571-49A5BFAE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спец. символов, чтобы упростить нам задачу, мы создадим массив и воспользуемся </a:t>
            </a:r>
            <a:r>
              <a:rPr lang="en-US" dirty="0"/>
              <a:t>default.</a:t>
            </a:r>
          </a:p>
          <a:p>
            <a:r>
              <a:rPr lang="ru-RU" dirty="0"/>
              <a:t>Массив: </a:t>
            </a:r>
          </a:p>
          <a:p>
            <a:r>
              <a:rPr lang="ru-RU" dirty="0"/>
              <a:t>Вариант со специальными символами: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					Код генератора паролей.</a:t>
            </a:r>
          </a:p>
          <a:p>
            <a:pPr marL="0" indent="0">
              <a:buNone/>
            </a:pPr>
            <a:r>
              <a:rPr lang="ru-RU" dirty="0"/>
              <a:t>					После проверки критериев, мы </a:t>
            </a:r>
            <a:r>
              <a:rPr lang="en-US" dirty="0"/>
              <a:t>					</a:t>
            </a:r>
            <a:r>
              <a:rPr lang="ru-RU" dirty="0"/>
              <a:t>присваиваем в свойство нашего 					</a:t>
            </a:r>
            <a:r>
              <a:rPr lang="en-US" dirty="0" err="1"/>
              <a:t>TextBox.Text</a:t>
            </a:r>
            <a:r>
              <a:rPr lang="ru-RU" dirty="0"/>
              <a:t> сгенерированный 					пароль.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529991-0CC9-4AD2-9C7F-7D7A8A90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45" y="2870302"/>
            <a:ext cx="7905750" cy="295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4C6BBF-CAE0-4843-AD72-4DE4FE35F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4"/>
          <a:stretch/>
        </p:blipFill>
        <p:spPr>
          <a:xfrm>
            <a:off x="7405207" y="3370277"/>
            <a:ext cx="4057650" cy="5722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36109E-7187-4A81-9D34-BDEF29564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224" y="3545360"/>
            <a:ext cx="4438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2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AA2CB-1788-4BFF-A605-CA98BB4D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C6332-B8FC-4B4B-8137-E7CD96CF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Запустим наш генератор, выберем все критерии и длину 				пароля 12 символов.</a:t>
            </a:r>
          </a:p>
          <a:p>
            <a:pPr marL="2743200" lvl="6" indent="0">
              <a:buNone/>
            </a:pPr>
            <a:r>
              <a:rPr lang="ru-RU" sz="2800" dirty="0"/>
              <a:t>Получаем наш пароль, который соответствуем всем требованиям.</a:t>
            </a:r>
          </a:p>
          <a:p>
            <a:pPr marL="2743200" lvl="6" indent="0">
              <a:buNone/>
            </a:pPr>
            <a:r>
              <a:rPr lang="ru-RU" sz="28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Также можем добавить функцию, которая будет сразу копировать созданный пароль:</a:t>
            </a:r>
            <a:endParaRPr lang="en-US" sz="28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2743200" lvl="6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A5E7D6-D2D6-4A49-8022-13F40AC7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62" y="2306841"/>
            <a:ext cx="2440368" cy="25503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C99952-5B5B-4C22-87C8-F2FA3311C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11"/>
          <a:stretch/>
        </p:blipFill>
        <p:spPr>
          <a:xfrm>
            <a:off x="4313040" y="4337108"/>
            <a:ext cx="6302660" cy="6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1AAD8-DC2D-4917-ACB2-1DF693F1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</a:t>
            </a:r>
            <a:r>
              <a:rPr lang="en-US" dirty="0"/>
              <a:t>2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«Подготовка</a:t>
            </a:r>
            <a:r>
              <a:rPr lang="en-US" dirty="0"/>
              <a:t> </a:t>
            </a:r>
            <a:r>
              <a:rPr lang="ru-RU" dirty="0"/>
              <a:t>формы»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D79F1-10B5-4CA6-9842-2A27E5D6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Весь наш основной код будет находиться в Form1.cs. </a:t>
            </a:r>
          </a:p>
          <a:p>
            <a:r>
              <a:rPr lang="ru-RU" dirty="0"/>
              <a:t>Перейти к коду формы можно с помощью нажатия горячей клавиши F7 или нажав правой кнопкой мыши по форме и далее выбрать «Перейти к коду»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39D4F7-0FC4-41A3-9DF5-90F69DA9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614737"/>
            <a:ext cx="7586276" cy="2171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093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0DCD2-0D38-4EAB-A9DA-ED65453F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конструктора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38C50-BB30-4E48-9810-DCC0CCCE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730375"/>
          </a:xfrm>
        </p:spPr>
        <p:txBody>
          <a:bodyPr/>
          <a:lstStyle/>
          <a:p>
            <a:r>
              <a:rPr lang="ru-RU" dirty="0"/>
              <a:t>Перейдём в панель «Свойства» и попробуем поменять некоторые параметры, например «</a:t>
            </a:r>
            <a:r>
              <a:rPr lang="ru-RU" dirty="0" err="1"/>
              <a:t>Name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Таким образом изменяем параметр «</a:t>
            </a:r>
            <a:r>
              <a:rPr lang="ru-RU" dirty="0" err="1"/>
              <a:t>Name</a:t>
            </a:r>
            <a:r>
              <a:rPr lang="ru-RU" dirty="0"/>
              <a:t>»  на «</a:t>
            </a:r>
            <a:r>
              <a:rPr lang="ru-RU" dirty="0" err="1"/>
              <a:t>MainForm</a:t>
            </a:r>
            <a:r>
              <a:rPr lang="ru-RU" dirty="0"/>
              <a:t>» вы также  можете попробовать изменить и другие параметры.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671ED9-485F-42DE-867B-D05BBD4DE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8"/>
          <a:stretch/>
        </p:blipFill>
        <p:spPr>
          <a:xfrm>
            <a:off x="1359693" y="3492500"/>
            <a:ext cx="6755607" cy="32720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8A07AB-07BF-4256-A4C0-1B522555B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829050"/>
            <a:ext cx="5972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5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47F9D-244B-4D02-9825-6B1AFB93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433C5-C649-4817-8F5B-22044E05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«Панели элементов» добавляем в нашу форму </a:t>
            </a:r>
            <a:r>
              <a:rPr lang="ru-RU" dirty="0" err="1"/>
              <a:t>MenuStrip</a:t>
            </a:r>
            <a:endParaRPr lang="en-US" dirty="0"/>
          </a:p>
          <a:p>
            <a:r>
              <a:rPr lang="ru-RU" dirty="0"/>
              <a:t>И получаем следующее: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FFC405-2E1D-46F7-A26C-DD346C268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79"/>
          <a:stretch/>
        </p:blipFill>
        <p:spPr>
          <a:xfrm>
            <a:off x="5432424" y="2908300"/>
            <a:ext cx="3419475" cy="17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F26DE-FA63-4A5C-AE5D-EEC7DA58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63F8B-2B68-4B74-A0CB-8034BB21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того, чтобы кнопка </a:t>
            </a:r>
            <a:r>
              <a:rPr lang="en-US" dirty="0"/>
              <a:t>Exit </a:t>
            </a:r>
            <a:r>
              <a:rPr lang="ru-RU" dirty="0"/>
              <a:t>работала нам нужно задать так называемое «событие». </a:t>
            </a:r>
          </a:p>
          <a:p>
            <a:r>
              <a:rPr lang="ru-RU" dirty="0"/>
              <a:t>Выбираем следующее и переходим в  </a:t>
            </a:r>
            <a:r>
              <a:rPr lang="ru-RU" b="1" dirty="0"/>
              <a:t>обработчик событий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A76B0D-0C8D-41E2-A963-0AA6B88B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3224212"/>
            <a:ext cx="3619500" cy="942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97C60D-5BEC-4AC3-BCE0-DD345880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6157"/>
            <a:ext cx="2990850" cy="172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9427F-2E58-4D5D-9080-677FB7EFA621}"/>
              </a:ext>
            </a:extLst>
          </p:cNvPr>
          <p:cNvSpPr txBox="1"/>
          <p:nvPr/>
        </p:nvSpPr>
        <p:spPr>
          <a:xfrm>
            <a:off x="1333500" y="4775200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Дабл</a:t>
            </a:r>
            <a:r>
              <a:rPr lang="en-US" dirty="0"/>
              <a:t>-</a:t>
            </a:r>
            <a:r>
              <a:rPr lang="ru-RU" dirty="0"/>
              <a:t>кликом выбираем параметр </a:t>
            </a:r>
            <a:r>
              <a:rPr lang="en-US" dirty="0"/>
              <a:t>Click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8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34504-9D3D-40ED-B6C4-C6833806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93476-F692-4E67-A3A1-9A13D642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625475"/>
          </a:xfrm>
        </p:spPr>
        <p:txBody>
          <a:bodyPr/>
          <a:lstStyle/>
          <a:p>
            <a:r>
              <a:rPr lang="ru-RU" dirty="0"/>
              <a:t>В итоге мы попадаем в файл с кодом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404EF-A81D-4394-9A4C-5BD68ECE884B}"/>
              </a:ext>
            </a:extLst>
          </p:cNvPr>
          <p:cNvSpPr txBox="1"/>
          <p:nvPr/>
        </p:nvSpPr>
        <p:spPr>
          <a:xfrm>
            <a:off x="6667500" y="2451100"/>
            <a:ext cx="538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Прописываем всего одну команду: </a:t>
            </a:r>
            <a:r>
              <a:rPr lang="ru-RU" sz="2400" dirty="0" err="1"/>
              <a:t>this.Close</a:t>
            </a:r>
            <a:r>
              <a:rPr lang="ru-RU" sz="2400" dirty="0"/>
              <a:t>();</a:t>
            </a:r>
            <a:br>
              <a:rPr lang="ru-RU" sz="2400" dirty="0"/>
            </a:br>
            <a:r>
              <a:rPr lang="ru-RU" sz="2400" dirty="0"/>
              <a:t>Теперь, после нажатия на вкладку </a:t>
            </a:r>
            <a:r>
              <a:rPr lang="ru-RU" sz="2400" dirty="0" err="1"/>
              <a:t>Exit</a:t>
            </a:r>
            <a:r>
              <a:rPr lang="ru-RU" sz="2400" dirty="0"/>
              <a:t> наша программа будет завершаться.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4D1607-2321-401F-8988-26CFB652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395"/>
            <a:ext cx="5275263" cy="411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28486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614</TotalTime>
  <Words>1308</Words>
  <Application>Microsoft Office PowerPoint</Application>
  <PresentationFormat>Широкоэкранный</PresentationFormat>
  <Paragraphs>167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1" baseType="lpstr">
      <vt:lpstr>Arial</vt:lpstr>
      <vt:lpstr>Corbel</vt:lpstr>
      <vt:lpstr>Times New Roman</vt:lpstr>
      <vt:lpstr>Глубина</vt:lpstr>
      <vt:lpstr>Мини-приложения C#</vt:lpstr>
      <vt:lpstr>Урок 1: «Подготовка рабочей среды»</vt:lpstr>
      <vt:lpstr>Создание проекта</vt:lpstr>
      <vt:lpstr>Подготовка среды</vt:lpstr>
      <vt:lpstr>Урок 2: «Подготовка формы»</vt:lpstr>
      <vt:lpstr>Свойства конструктора</vt:lpstr>
      <vt:lpstr>Конструктор</vt:lpstr>
      <vt:lpstr>Конструктор</vt:lpstr>
      <vt:lpstr>Конструктор</vt:lpstr>
      <vt:lpstr>Конструктор</vt:lpstr>
      <vt:lpstr>Урок 3: Счетчик</vt:lpstr>
      <vt:lpstr>Добавление и настройка формы</vt:lpstr>
      <vt:lpstr>Добавление кнопки и текста</vt:lpstr>
      <vt:lpstr>Добавление переменной</vt:lpstr>
      <vt:lpstr>Проверка</vt:lpstr>
      <vt:lpstr>Настройка кнопок</vt:lpstr>
      <vt:lpstr>Урок 4: Генератор случайных чисел</vt:lpstr>
      <vt:lpstr>Создание событий</vt:lpstr>
      <vt:lpstr>Создание событий</vt:lpstr>
      <vt:lpstr>Создание событий</vt:lpstr>
      <vt:lpstr>Проверка</vt:lpstr>
      <vt:lpstr>Урок 5: Генератор случайных чисел</vt:lpstr>
      <vt:lpstr>Обработчик событий</vt:lpstr>
      <vt:lpstr>Проверка</vt:lpstr>
      <vt:lpstr>Очистка списка</vt:lpstr>
      <vt:lpstr>Копируем результаты из списка</vt:lpstr>
      <vt:lpstr>Создание случайных чисел без повторений</vt:lpstr>
      <vt:lpstr>Добавление функции</vt:lpstr>
      <vt:lpstr>Создание цикла</vt:lpstr>
      <vt:lpstr>Избавляемся от проблем</vt:lpstr>
      <vt:lpstr>Результат</vt:lpstr>
      <vt:lpstr>Урок 6: Создание Блокнота</vt:lpstr>
      <vt:lpstr>Поле</vt:lpstr>
      <vt:lpstr>Вставка времени и даты</vt:lpstr>
      <vt:lpstr>Вставка времени и даты</vt:lpstr>
      <vt:lpstr>Горячие клавиши</vt:lpstr>
      <vt:lpstr>Сохранить/загрузить</vt:lpstr>
      <vt:lpstr>Сохранить/загрузить</vt:lpstr>
      <vt:lpstr>Обработка исключений</vt:lpstr>
      <vt:lpstr>Создание метода</vt:lpstr>
      <vt:lpstr>Автоматическая загрузка</vt:lpstr>
      <vt:lpstr>Урок 7: Генератор паролей</vt:lpstr>
      <vt:lpstr>Настройка и добавление кол-ва символов</vt:lpstr>
      <vt:lpstr>Обработчик события кнопки</vt:lpstr>
      <vt:lpstr>Проверка вариантов</vt:lpstr>
      <vt:lpstr>Массив специальных символов</vt:lpstr>
      <vt:lpstr>Проверка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Мини-приложения C#</dc:title>
  <dc:creator>Администратор</dc:creator>
  <cp:lastModifiedBy>Администратор</cp:lastModifiedBy>
  <cp:revision>66</cp:revision>
  <dcterms:created xsi:type="dcterms:W3CDTF">2021-10-14T07:13:18Z</dcterms:created>
  <dcterms:modified xsi:type="dcterms:W3CDTF">2021-11-17T06:23:02Z</dcterms:modified>
</cp:coreProperties>
</file>