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8" r:id="rId9"/>
    <p:sldId id="269" r:id="rId10"/>
    <p:sldId id="270" r:id="rId11"/>
    <p:sldId id="275" r:id="rId12"/>
    <p:sldId id="273" r:id="rId13"/>
    <p:sldId id="274" r:id="rId14"/>
    <p:sldId id="271" r:id="rId15"/>
    <p:sldId id="272" r:id="rId16"/>
    <p:sldId id="26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CCB05ED-6C25-4881-A0FB-C44015360FB4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8"/>
            <p14:sldId id="269"/>
            <p14:sldId id="270"/>
            <p14:sldId id="275"/>
            <p14:sldId id="273"/>
            <p14:sldId id="274"/>
            <p14:sldId id="271"/>
            <p14:sldId id="272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2016224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приложения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WPF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автоматизации швейного производства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4149080"/>
            <a:ext cx="8568952" cy="1752600"/>
          </a:xfrm>
        </p:spPr>
        <p:txBody>
          <a:bodyPr>
            <a:normAutofit/>
          </a:bodyPr>
          <a:lstStyle/>
          <a:p>
            <a:pPr algn="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Зав. кафедрой, д. ф.-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м.н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проф. Артемов М. А. </a:t>
            </a:r>
          </a:p>
          <a:p>
            <a:pPr algn="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Руководитель, д. ф.-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м.н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проф. Артемов М. А. </a:t>
            </a:r>
          </a:p>
          <a:p>
            <a:pPr algn="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 Копытин А. Р.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005064"/>
            <a:ext cx="188903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27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CBE956-9893-4147-AD30-4431A19A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52" y="1933762"/>
            <a:ext cx="4638095" cy="2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566C8-8CAE-4EAC-A1EF-C5DFB1F8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Фильтрация записей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22FB31-1471-4935-99B5-8422E6E0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20846"/>
            <a:ext cx="5148918" cy="43156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B5AF52-4AB9-4D76-AFC4-64304C4F2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654" y="2022910"/>
            <a:ext cx="3350834" cy="311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3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79296" cy="1143000"/>
          </a:xfrm>
        </p:spPr>
        <p:txBody>
          <a:bodyPr>
            <a:normAutofit/>
          </a:bodyPr>
          <a:lstStyle/>
          <a:p>
            <a:r>
              <a:rPr lang="ru-RU" dirty="0"/>
              <a:t>Структура приложения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C7BA39B1-A6B2-4038-8167-04E8A7A3F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Полотно 8">
            <a:extLst>
              <a:ext uri="{FF2B5EF4-FFF2-40B4-BE49-F238E27FC236}">
                <a16:creationId xmlns:a16="http://schemas.microsoft.com/office/drawing/2014/main" id="{22FD65C0-2438-4222-B44F-A4526A31E06E}"/>
              </a:ext>
            </a:extLst>
          </p:cNvPr>
          <p:cNvGrpSpPr>
            <a:grpSpLocks/>
          </p:cNvGrpSpPr>
          <p:nvPr/>
        </p:nvGrpSpPr>
        <p:grpSpPr bwMode="auto">
          <a:xfrm>
            <a:off x="1571203" y="1628800"/>
            <a:ext cx="6001593" cy="3841403"/>
            <a:chOff x="0" y="0"/>
            <a:chExt cx="53784" cy="33629"/>
          </a:xfrm>
        </p:grpSpPr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057877C-D4A5-408A-ADBF-03B0A92779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784" cy="33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0995B075-3D52-4978-B0DF-559429BA0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" y="1524"/>
              <a:ext cx="15367" cy="7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2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Клиент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1E09E6E1-8764-41F0-8765-B0B950785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9" y="13271"/>
              <a:ext cx="20523" cy="8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3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Сервер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443704E0-FF82-4FB8-A153-C788B128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2" y="26829"/>
              <a:ext cx="22478" cy="56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БД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ine 26">
              <a:extLst>
                <a:ext uri="{FF2B5EF4-FFF2-40B4-BE49-F238E27FC236}">
                  <a16:creationId xmlns:a16="http://schemas.microsoft.com/office/drawing/2014/main" id="{14AEC30A-86E7-41E8-B4E3-B3D8507FF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3" y="21577"/>
              <a:ext cx="1" cy="5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C25E4A75-40B4-4431-924E-8BD7C5633D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11" y="21577"/>
              <a:ext cx="70" cy="52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82D6DC4B-8FC4-430C-81D7-40983E575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5" y="8661"/>
              <a:ext cx="159" cy="46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6432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07288" cy="1143000"/>
          </a:xfrm>
        </p:spPr>
        <p:txBody>
          <a:bodyPr>
            <a:normAutofit/>
          </a:bodyPr>
          <a:lstStyle/>
          <a:p>
            <a:r>
              <a:rPr lang="ru-RU" dirty="0"/>
              <a:t>Схема работы приложения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EEA414-555D-4E07-BF3F-AAD5C93A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26" y="1268760"/>
            <a:ext cx="5753348" cy="520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9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модель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E34DAF-892B-4261-A613-E915BFD05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40721" y="-203610"/>
            <a:ext cx="6082031" cy="93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6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Требования к аппаратному</a:t>
            </a:r>
            <a:br>
              <a:rPr lang="ru-RU" dirty="0"/>
            </a:br>
            <a:r>
              <a:rPr lang="ru-RU" dirty="0"/>
              <a:t> и программному обеспечению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CA7975E-7BCD-406B-B716-07630D99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52528"/>
          </a:xfrm>
        </p:spPr>
        <p:txBody>
          <a:bodyPr>
            <a:normAutofit/>
          </a:bodyPr>
          <a:lstStyle/>
          <a:p>
            <a:pPr lvl="0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операционная система –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XP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и выше;</a:t>
            </a:r>
          </a:p>
          <a:p>
            <a:pPr lvl="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Microsoft Visual C++ 2015 redistributable;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icrosoft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isual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++ 2013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redistributable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поддержка .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NET Framework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4.7.2 и выше.</a:t>
            </a:r>
          </a:p>
          <a:p>
            <a:pPr lvl="0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объем свободной оперативной памяти – не менее 4 Гб;</a:t>
            </a:r>
          </a:p>
          <a:p>
            <a:pPr lvl="0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объем свободного дискового пространства – не менее 1 Гб.</a:t>
            </a:r>
          </a:p>
          <a:p>
            <a:pPr marL="0" lv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65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>результате была создана и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>протестирована программа, для автоматизации швейного производства и были реализованы следующие задачи:</a:t>
            </a:r>
          </a:p>
          <a:p>
            <a:pPr lvl="0"/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>для разделов меню программы, описанных в реализации, созданы формы списков и записей с нужным для работы с ними функционалом;</a:t>
            </a:r>
          </a:p>
          <a:p>
            <a:pPr lvl="0"/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>создан свой собственный интерфейс приложения с триггерами для кнопок;</a:t>
            </a:r>
          </a:p>
          <a:p>
            <a:pPr lvl="0"/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>реализован механизм фильтрации и поиск записей в приложении;</a:t>
            </a:r>
          </a:p>
          <a:p>
            <a:pPr lvl="0"/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>высчитывается сдельная зарплата сотрудников, исходя из статуса заказа и ежемесячно происходит обновление данных о з/п;</a:t>
            </a:r>
          </a:p>
          <a:p>
            <a:pPr lvl="0"/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>осуществляется перенос данных таблицы в 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Microsoft Excel </a:t>
            </a: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>в целях печати или составления документа.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61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онлайн-консультаций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348880"/>
            <a:ext cx="8229600" cy="2764904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Можно поставить предварительный диагноз или дать рекомендацию по анализам;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 нужно ждать очереди у врача;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Все анонимно и конфиденциально;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 нужно куда-то ехать, можно сэкономить массу времени и сил.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40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Необходимо разработать программу для автоматизации производства, реализующую действия работника швейной фабрики и предоставляющую следующие возможности: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авторизация пользователей;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хранение данных о сотрудниках, клиентах, материалах, складе и прочего;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изменение состояния склада посредством внесения в базу документов прихода и заказов, требующих на изготовление изделий некоторый перечень материалов;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вести учет фиксированной и сдельной заработной платы для всех сотрудников с актуализацией каждый месяц.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27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5143"/>
            <a:ext cx="8229600" cy="1143000"/>
          </a:xfrm>
        </p:spPr>
        <p:txBody>
          <a:bodyPr/>
          <a:lstStyle/>
          <a:p>
            <a:r>
              <a:rPr lang="ru-RU" dirty="0"/>
              <a:t>Анализ существующих решений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A9BC24-275F-4495-8D3E-49F3DB73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47" y="1890498"/>
            <a:ext cx="792590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7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2DB2DF-904A-4A59-B215-A5E7C223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7352551" cy="28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8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2400" dirty="0"/>
              <a:t>интерактивная среда разработки – </a:t>
            </a:r>
            <a:r>
              <a:rPr lang="en-US" sz="2400" dirty="0"/>
              <a:t>Visual Studio</a:t>
            </a:r>
            <a:r>
              <a:rPr lang="ru-RU" sz="2400" dirty="0"/>
              <a:t>;</a:t>
            </a:r>
          </a:p>
          <a:p>
            <a:pPr lvl="0"/>
            <a:r>
              <a:rPr lang="ru-RU" sz="2400" dirty="0"/>
              <a:t>язык программирования – </a:t>
            </a:r>
            <a:r>
              <a:rPr lang="en-US" sz="2400" dirty="0"/>
              <a:t>C#;</a:t>
            </a:r>
            <a:endParaRPr lang="ru-RU" sz="2400" dirty="0"/>
          </a:p>
          <a:p>
            <a:pPr lvl="0"/>
            <a:r>
              <a:rPr lang="ru-RU" sz="2400" dirty="0"/>
              <a:t>инструмент для создания интерфейса – </a:t>
            </a:r>
            <a:r>
              <a:rPr lang="en-US" sz="2400" dirty="0"/>
              <a:t>Microsoft Blend</a:t>
            </a:r>
            <a:r>
              <a:rPr lang="ru-RU" sz="2400" dirty="0"/>
              <a:t>;</a:t>
            </a:r>
          </a:p>
          <a:p>
            <a:pPr lvl="0"/>
            <a:r>
              <a:rPr lang="ru-RU" sz="2400" dirty="0"/>
              <a:t>система контроля версий – </a:t>
            </a:r>
            <a:r>
              <a:rPr lang="en-US" sz="2400" dirty="0"/>
              <a:t>GitHub</a:t>
            </a:r>
            <a:r>
              <a:rPr lang="ru-RU" sz="2400" dirty="0"/>
              <a:t>;</a:t>
            </a:r>
          </a:p>
          <a:p>
            <a:pPr lvl="0"/>
            <a:r>
              <a:rPr lang="ru-RU" sz="2400" dirty="0"/>
              <a:t>средство для проектирования – </a:t>
            </a:r>
            <a:r>
              <a:rPr lang="en-US" sz="2400" dirty="0"/>
              <a:t>MySQL Workbench</a:t>
            </a:r>
            <a:r>
              <a:rPr lang="ru-RU" sz="2400" dirty="0"/>
              <a:t>;</a:t>
            </a:r>
          </a:p>
          <a:p>
            <a:pPr lvl="0"/>
            <a:r>
              <a:rPr lang="ru-RU" sz="2400" dirty="0"/>
              <a:t>набор инструментов разработки – .</a:t>
            </a:r>
            <a:r>
              <a:rPr lang="en-US" sz="2400" dirty="0"/>
              <a:t>NET Framework</a:t>
            </a:r>
            <a:r>
              <a:rPr lang="ru-RU" sz="2400" dirty="0"/>
              <a:t> 4.7.2;</a:t>
            </a:r>
          </a:p>
          <a:p>
            <a:pPr lvl="0"/>
            <a:r>
              <a:rPr lang="ru-RU" sz="2400" dirty="0"/>
              <a:t>СУБД – </a:t>
            </a:r>
            <a:r>
              <a:rPr lang="en-US" sz="2400" dirty="0"/>
              <a:t>MySQL.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2320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Интерфейс авторизации пользователя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CCA62A-3CB6-4EC0-8683-627DF8F8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633" y="2348880"/>
            <a:ext cx="4722733" cy="278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7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окно приложения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28FD17-24D7-4114-BEFD-D703E54D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14" y="1628800"/>
            <a:ext cx="8405041" cy="45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8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формы записи</a:t>
            </a:r>
          </a:p>
        </p:txBody>
      </p:sp>
      <p:pic>
        <p:nvPicPr>
          <p:cNvPr id="3074" name="Рисунок 1">
            <a:extLst>
              <a:ext uri="{FF2B5EF4-FFF2-40B4-BE49-F238E27FC236}">
                <a16:creationId xmlns:a16="http://schemas.microsoft.com/office/drawing/2014/main" id="{8B24E76D-2BAC-42B0-A5DA-EC0E814C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844824"/>
            <a:ext cx="5934075" cy="395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5273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151</Words>
  <Application>Microsoft Office PowerPoint</Application>
  <PresentationFormat>Экран (4:3)</PresentationFormat>
  <Paragraphs>50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Тема Office</vt:lpstr>
      <vt:lpstr>Разработка приложения WPF для автоматизации швейного производства</vt:lpstr>
      <vt:lpstr>Преимущества онлайн-консультаций</vt:lpstr>
      <vt:lpstr>Постановка задачи</vt:lpstr>
      <vt:lpstr>Анализ существующих решений</vt:lpstr>
      <vt:lpstr>Структура приложения</vt:lpstr>
      <vt:lpstr>Средства реализации</vt:lpstr>
      <vt:lpstr>Интерфейс авторизации пользователя</vt:lpstr>
      <vt:lpstr>Главное окно приложения</vt:lpstr>
      <vt:lpstr>Пример формы записи</vt:lpstr>
      <vt:lpstr>Поиск</vt:lpstr>
      <vt:lpstr>Фильтрация записей</vt:lpstr>
      <vt:lpstr>Структура приложения</vt:lpstr>
      <vt:lpstr>Схема работы приложения</vt:lpstr>
      <vt:lpstr>Логическая модель данных</vt:lpstr>
      <vt:lpstr>Требования к аппаратному  и программному обеспечению</vt:lpstr>
      <vt:lpstr>Результаты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для взаимодействия владельцев питомцев и ветеринаров</dc:title>
  <dc:creator>Екатерина Климова</dc:creator>
  <cp:lastModifiedBy> </cp:lastModifiedBy>
  <cp:revision>32</cp:revision>
  <dcterms:created xsi:type="dcterms:W3CDTF">2020-05-29T10:54:58Z</dcterms:created>
  <dcterms:modified xsi:type="dcterms:W3CDTF">2020-06-08T11:52:47Z</dcterms:modified>
</cp:coreProperties>
</file>