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8C0-A53C-4E21-AE19-C1295B6AF250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AACA-860D-4BB8-96B2-C26607AA8271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68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8C0-A53C-4E21-AE19-C1295B6AF250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AACA-860D-4BB8-96B2-C26607AA827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62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8C0-A53C-4E21-AE19-C1295B6AF250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AACA-860D-4BB8-96B2-C26607AA827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59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8C0-A53C-4E21-AE19-C1295B6AF250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AACA-860D-4BB8-96B2-C26607AA827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8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8C0-A53C-4E21-AE19-C1295B6AF250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AACA-860D-4BB8-96B2-C26607AA8271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5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8C0-A53C-4E21-AE19-C1295B6AF250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AACA-860D-4BB8-96B2-C26607AA827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889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8C0-A53C-4E21-AE19-C1295B6AF250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AACA-860D-4BB8-96B2-C26607AA827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387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8C0-A53C-4E21-AE19-C1295B6AF250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AACA-860D-4BB8-96B2-C26607AA827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4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8C0-A53C-4E21-AE19-C1295B6AF250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AACA-860D-4BB8-96B2-C26607AA827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483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98E8C0-A53C-4E21-AE19-C1295B6AF250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BDAACA-860D-4BB8-96B2-C26607AA827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20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8C0-A53C-4E21-AE19-C1295B6AF250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AACA-860D-4BB8-96B2-C26607AA827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702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98E8C0-A53C-4E21-AE19-C1295B6AF250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BDAACA-860D-4BB8-96B2-C26607AA8271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14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2474" y="1907596"/>
            <a:ext cx="9144000" cy="238760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8800" b="1" i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Mobile Robot Car </a:t>
            </a:r>
            <a:endParaRPr lang="bg-BG" sz="8800" b="1" i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468" y="4490068"/>
            <a:ext cx="10421816" cy="2079673"/>
          </a:xfrm>
        </p:spPr>
        <p:txBody>
          <a:bodyPr>
            <a:normAutofit/>
          </a:bodyPr>
          <a:lstStyle/>
          <a:p>
            <a:r>
              <a:rPr lang="bg-BG" sz="3600" i="1" dirty="0" smtClean="0">
                <a:solidFill>
                  <a:schemeClr val="bg1">
                    <a:lumMod val="50000"/>
                  </a:schemeClr>
                </a:solidFill>
              </a:rPr>
              <a:t>Конструирано от: </a:t>
            </a:r>
          </a:p>
          <a:p>
            <a:r>
              <a:rPr lang="bg-BG" sz="3600" i="1" dirty="0" smtClean="0">
                <a:solidFill>
                  <a:schemeClr val="bg1">
                    <a:lumMod val="50000"/>
                  </a:schemeClr>
                </a:solidFill>
              </a:rPr>
              <a:t>Виктор Лазаров, Веселин Ангелов, Невена Атанасова, Павла Манова, Нели Денчева</a:t>
            </a:r>
          </a:p>
        </p:txBody>
      </p:sp>
    </p:spTree>
    <p:extLst>
      <p:ext uri="{BB962C8B-B14F-4D97-AF65-F5344CB8AC3E}">
        <p14:creationId xmlns:p14="http://schemas.microsoft.com/office/powerpoint/2010/main" val="2437520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5400" b="1" i="1" dirty="0" smtClean="0">
                <a:solidFill>
                  <a:schemeClr val="bg1"/>
                </a:solidFill>
              </a:rPr>
              <a:t>Описание на проекта</a:t>
            </a:r>
            <a:endParaRPr lang="bg-BG" sz="5400" b="1" i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86" b="87143" l="2143" r="99000">
                        <a14:backgroundMark x1="25286" y1="37857" x2="25286" y2="37857"/>
                        <a14:backgroundMark x1="34143" y1="37857" x2="34143" y2="37857"/>
                        <a14:backgroundMark x1="28857" y1="39571" x2="28857" y2="39571"/>
                        <a14:backgroundMark x1="24000" y1="41571" x2="43857" y2="33143"/>
                        <a14:backgroundMark x1="59000" y1="45000" x2="59000" y2="45000"/>
                        <a14:backgroundMark x1="51571" y1="49714" x2="32286" y2="45714"/>
                        <a14:backgroundMark x1="52429" y1="50143" x2="52429" y2="50143"/>
                        <a14:backgroundMark x1="87000" y1="58143" x2="75429" y2="64286"/>
                        <a14:backgroundMark x1="53143" y1="66286" x2="53143" y2="66286"/>
                        <a14:backgroundMark x1="59857" y1="70286" x2="59857" y2="70286"/>
                        <a14:backgroundMark x1="70286" y1="73857" x2="70286" y2="73857"/>
                        <a14:backgroundMark x1="69429" y1="74429" x2="69429" y2="74429"/>
                        <a14:backgroundMark x1="68429" y1="74714" x2="68429" y2="74714"/>
                        <a14:backgroundMark x1="57857" y1="33714" x2="58571" y2="36714"/>
                        <a14:backgroundMark x1="48714" y1="31571" x2="48714" y2="31571"/>
                        <a14:backgroundMark x1="16143" y1="55286" x2="16143" y2="55286"/>
                        <a14:backgroundMark x1="23429" y1="55571" x2="23429" y2="55571"/>
                        <a14:backgroundMark x1="16857" y1="43286" x2="16857" y2="43286"/>
                        <a14:backgroundMark x1="23286" y1="67000" x2="23286" y2="67000"/>
                        <a14:backgroundMark x1="21571" y1="66857" x2="21571" y2="66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480" y="2735263"/>
            <a:ext cx="3378200" cy="3378200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1097280" y="1872668"/>
            <a:ext cx="9415752" cy="2967471"/>
          </a:xfrm>
        </p:spPr>
        <p:txBody>
          <a:bodyPr/>
          <a:lstStyle/>
          <a:p>
            <a:pPr marL="0" indent="0">
              <a:buNone/>
            </a:pPr>
            <a:r>
              <a:rPr lang="bg-BG" sz="3200" b="1" i="1" dirty="0" smtClean="0">
                <a:solidFill>
                  <a:schemeClr val="bg1"/>
                </a:solidFill>
              </a:rPr>
              <a:t>Конструиране на мобилна роботизирана количка чрез микроконтролер </a:t>
            </a:r>
            <a:r>
              <a:rPr lang="en-US" sz="3200" b="1" i="1" dirty="0" smtClean="0">
                <a:solidFill>
                  <a:schemeClr val="bg1"/>
                </a:solidFill>
              </a:rPr>
              <a:t>ARDUINO UNO</a:t>
            </a:r>
            <a:r>
              <a:rPr lang="bg-BG" sz="3200" b="1" i="1" dirty="0" smtClean="0">
                <a:solidFill>
                  <a:schemeClr val="bg1"/>
                </a:solidFill>
              </a:rPr>
              <a:t>, задвижвана от електромоторчета.</a:t>
            </a:r>
            <a:endParaRPr lang="en-US" sz="3200" b="1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51413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i="1" dirty="0" smtClean="0">
                <a:solidFill>
                  <a:srgbClr val="C00000"/>
                </a:solidFill>
              </a:rPr>
              <a:t>Блок схема</a:t>
            </a:r>
            <a:endParaRPr lang="bg-BG" b="1" i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s://scontent.fsof10-1.fna.fbcdn.net/v/t1.15752-9/66053819_359587614706508_6862668598620454912_n.png?_nc_cat=100&amp;_nc_oc=AQmY0pYvMkwPyY438pGagTS4vBJV1iG1BZp2y8T9FxQ2EEAFQLjGIaf1dM0vNYPtMlI&amp;_nc_ht=scontent.fsof10-1.fna&amp;oh=b3337fdfc02745fec3e96878f751b8ae&amp;oe=5DBD66D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5332"/>
          <a:stretch/>
        </p:blipFill>
        <p:spPr bwMode="auto">
          <a:xfrm>
            <a:off x="4723130" y="2088943"/>
            <a:ext cx="2806700" cy="389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085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i="1" dirty="0" smtClean="0">
                <a:solidFill>
                  <a:srgbClr val="C00000"/>
                </a:solidFill>
              </a:rPr>
              <a:t>Електрическа схема</a:t>
            </a:r>
            <a:endParaRPr lang="bg-BG" b="1" i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902" y="1846263"/>
            <a:ext cx="5745175" cy="440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705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i="1" dirty="0" smtClean="0">
                <a:solidFill>
                  <a:srgbClr val="C00000"/>
                </a:solidFill>
              </a:rPr>
              <a:t>Списък на съставни части</a:t>
            </a:r>
            <a:endParaRPr lang="bg-BG" b="1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Шаси на количката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Предна свободнодвижеща се гума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Две електромоторчета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Две колела с гуми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Батерия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ARDUINO UNO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BreadBoard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Bluetooth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 – bridge</a:t>
            </a:r>
            <a:endParaRPr lang="bg-BG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16398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</a:rPr>
              <a:t>Source code – </a:t>
            </a:r>
            <a:r>
              <a:rPr lang="bg-BG" b="1" i="1" dirty="0" smtClean="0">
                <a:solidFill>
                  <a:srgbClr val="C00000"/>
                </a:solidFill>
              </a:rPr>
              <a:t>описание на функционалност</a:t>
            </a:r>
            <a:endParaRPr lang="bg-BG" b="1" i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6373"/>
          <a:stretch/>
        </p:blipFill>
        <p:spPr>
          <a:xfrm>
            <a:off x="1097280" y="1884218"/>
            <a:ext cx="4433455" cy="4188314"/>
          </a:xfrm>
          <a:prstGeom prst="rect">
            <a:avLst/>
          </a:prstGeom>
        </p:spPr>
      </p:pic>
      <p:pic>
        <p:nvPicPr>
          <p:cNvPr id="1026" name="Picture 2" descr="https://scontent.fsof10-1.fna.fbcdn.net/v/t1.15752-9/66341459_2358167161091317_4618599541384413184_n.jpg?_nc_cat=111&amp;_nc_oc=AQkDWkICR1Uut7cwiQ-N8ajGKuJVbjXOsXMMi7ObR46xE6KuU-Bzf_7h2AN8kHFS1EE&amp;_nc_ht=scontent.fsof10-1.fna&amp;oh=461dbee677d92a307d269024a617fc4c&amp;oe=5DB5546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6" b="32315"/>
          <a:stretch/>
        </p:blipFill>
        <p:spPr bwMode="auto">
          <a:xfrm>
            <a:off x="6875029" y="2036617"/>
            <a:ext cx="3321916" cy="415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4484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5299"/>
            <a:ext cx="12192000" cy="85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8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</TotalTime>
  <Words>73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Mobile Robot Car </vt:lpstr>
      <vt:lpstr>Описание на проекта</vt:lpstr>
      <vt:lpstr>Блок схема</vt:lpstr>
      <vt:lpstr>Електрическа схема</vt:lpstr>
      <vt:lpstr>Списък на съставни части</vt:lpstr>
      <vt:lpstr>Source code – описание на функционалност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Robot Car</dc:title>
  <dc:creator>Nevena Atanasova</dc:creator>
  <cp:lastModifiedBy>Nevena Atanasova</cp:lastModifiedBy>
  <cp:revision>14</cp:revision>
  <dcterms:created xsi:type="dcterms:W3CDTF">2019-07-06T07:52:06Z</dcterms:created>
  <dcterms:modified xsi:type="dcterms:W3CDTF">2019-07-07T06:54:08Z</dcterms:modified>
</cp:coreProperties>
</file>