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2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288A-A498-4027-A0C0-5648A555C2B0}" type="datetimeFigureOut">
              <a:rPr lang="en-US" smtClean="0"/>
              <a:t>04/14/2015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FB5B-46AB-4A1D-9305-005EDA26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288A-A498-4027-A0C0-5648A555C2B0}" type="datetimeFigureOut">
              <a:rPr lang="en-US" smtClean="0"/>
              <a:t>04/14/2015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FB5B-46AB-4A1D-9305-005EDA26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288A-A498-4027-A0C0-5648A555C2B0}" type="datetimeFigureOut">
              <a:rPr lang="en-US" smtClean="0"/>
              <a:t>04/14/2015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FB5B-46AB-4A1D-9305-005EDA26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0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288A-A498-4027-A0C0-5648A555C2B0}" type="datetimeFigureOut">
              <a:rPr lang="en-US" smtClean="0"/>
              <a:t>04/14/2015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FB5B-46AB-4A1D-9305-005EDA26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4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288A-A498-4027-A0C0-5648A555C2B0}" type="datetimeFigureOut">
              <a:rPr lang="en-US" smtClean="0"/>
              <a:t>04/14/2015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FB5B-46AB-4A1D-9305-005EDA26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288A-A498-4027-A0C0-5648A555C2B0}" type="datetimeFigureOut">
              <a:rPr lang="en-US" smtClean="0"/>
              <a:t>04/14/2015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FB5B-46AB-4A1D-9305-005EDA26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288A-A498-4027-A0C0-5648A555C2B0}" type="datetimeFigureOut">
              <a:rPr lang="en-US" smtClean="0"/>
              <a:t>04/14/2015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FB5B-46AB-4A1D-9305-005EDA26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288A-A498-4027-A0C0-5648A555C2B0}" type="datetimeFigureOut">
              <a:rPr lang="en-US" smtClean="0"/>
              <a:t>04/14/2015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FB5B-46AB-4A1D-9305-005EDA26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288A-A498-4027-A0C0-5648A555C2B0}" type="datetimeFigureOut">
              <a:rPr lang="en-US" smtClean="0"/>
              <a:t>04/14/2015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FB5B-46AB-4A1D-9305-005EDA26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288A-A498-4027-A0C0-5648A555C2B0}" type="datetimeFigureOut">
              <a:rPr lang="en-US" smtClean="0"/>
              <a:t>04/14/2015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FB5B-46AB-4A1D-9305-005EDA26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7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288A-A498-4027-A0C0-5648A555C2B0}" type="datetimeFigureOut">
              <a:rPr lang="en-US" smtClean="0"/>
              <a:t>04/14/2015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FB5B-46AB-4A1D-9305-005EDA26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288A-A498-4027-A0C0-5648A555C2B0}" type="datetimeFigureOut">
              <a:rPr lang="en-US" smtClean="0"/>
              <a:t>04/14/2015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FB5B-46AB-4A1D-9305-005EDA264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8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09200"/>
              </p:ext>
            </p:extLst>
          </p:nvPr>
        </p:nvGraphicFramePr>
        <p:xfrm>
          <a:off x="825623" y="1210692"/>
          <a:ext cx="10644326" cy="35921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2865"/>
                <a:gridCol w="1554118"/>
                <a:gridCol w="932155"/>
                <a:gridCol w="2664653"/>
                <a:gridCol w="3780535"/>
              </a:tblGrid>
              <a:tr h="372135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movieID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movieTitle</a:t>
                      </a:r>
                      <a:endParaRPr 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rated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lt1"/>
                          </a:solidFill>
                        </a:rPr>
                        <a:t>actors</a:t>
                      </a:r>
                      <a:endParaRPr 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plot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744271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Beaches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PG-13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 Midler, Barbara Hershey, John Heard, Spalding Gray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privileged rich debutante and a cynical struggling entertainer share a turbulent, but strong childhood friendship over the years.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961350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Taken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PG-13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Liam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Neeson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Maggie Grace, Leland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Orser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Jon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Gries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retired CIA agent travels across Europe and relies on his old skills to save his estranged daughter, who has been kidnapped while on a trip to Paris.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961350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Gone Girl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 Affleck,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Rosamund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Pike, Neil Patrick Harris, Tyler Perry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his wife's disappearance having become the focus of an intense media circus, a man sees the spotlight turned on him when it's suspected that he may not be innocent.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553020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War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of the Worlds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PG-13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sv-SE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 Cruise, Dakota Fanning, Miranda Otto, Justin Chatwin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Earth is invaded by alien tripod fighting machines, one family fights for survival.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9" y="460262"/>
            <a:ext cx="9182896" cy="278916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340" y="-153771"/>
            <a:ext cx="9060965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2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58" y="0"/>
            <a:ext cx="7232007" cy="55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9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83" y="-197781"/>
            <a:ext cx="7247248" cy="551735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52" y="845299"/>
            <a:ext cx="7171041" cy="60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5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/>
          <a:stretch/>
        </p:blipFill>
        <p:spPr>
          <a:xfrm>
            <a:off x="2233913" y="807781"/>
            <a:ext cx="6735941" cy="52887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35821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41" y="571614"/>
            <a:ext cx="6607113" cy="515918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73" r="83831" b="736"/>
          <a:stretch/>
        </p:blipFill>
        <p:spPr>
          <a:xfrm>
            <a:off x="8016340" y="6053559"/>
            <a:ext cx="1532773" cy="34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8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0" y="2659313"/>
            <a:ext cx="10600339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2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08" y="883267"/>
            <a:ext cx="9203546" cy="184835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78"/>
          <a:stretch/>
        </p:blipFill>
        <p:spPr>
          <a:xfrm>
            <a:off x="1386283" y="4629872"/>
            <a:ext cx="9203546" cy="4070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426106" y="4667582"/>
            <a:ext cx="2314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147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33" y="-337352"/>
            <a:ext cx="10761921" cy="657835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039340" y="4509856"/>
            <a:ext cx="15891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movieDatabase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7610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46" y="-1542168"/>
            <a:ext cx="11776480" cy="83480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1924" y="2501067"/>
            <a:ext cx="116730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latin typeface="Bookman Old Style" panose="02050604050505020204" pitchFamily="18" charset="0"/>
              </a:rPr>
              <a:t>movieDBUser</a:t>
            </a:r>
            <a:endParaRPr lang="en-US" sz="11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2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98" y="933457"/>
            <a:ext cx="10508891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6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22" y="1771293"/>
            <a:ext cx="9460260" cy="34170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Oval 4"/>
          <p:cNvSpPr/>
          <p:nvPr/>
        </p:nvSpPr>
        <p:spPr>
          <a:xfrm>
            <a:off x="3229338" y="2465408"/>
            <a:ext cx="891250" cy="60188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1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1" y="-83551"/>
            <a:ext cx="10298253" cy="743751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00942" y="2442258"/>
            <a:ext cx="344677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User:  clc8814_movUser</a:t>
            </a:r>
          </a:p>
          <a:p>
            <a:r>
              <a:rPr lang="en-US" sz="1400" b="1" dirty="0" smtClean="0">
                <a:latin typeface="Bookman Old Style" panose="02050604050505020204" pitchFamily="18" charset="0"/>
              </a:rPr>
              <a:t>Database:  clc8814_movieDatabase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8183" y="1902856"/>
            <a:ext cx="208582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6666"/>
                </a:solidFill>
                <a:latin typeface="Bookman Old Style" panose="02050604050505020204" pitchFamily="18" charset="0"/>
              </a:rPr>
              <a:t>“clc8814_movUser”</a:t>
            </a:r>
            <a:endParaRPr lang="en-US" sz="1400" b="1" dirty="0">
              <a:solidFill>
                <a:srgbClr val="006666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23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" t="1743" b="1320"/>
          <a:stretch/>
        </p:blipFill>
        <p:spPr>
          <a:xfrm>
            <a:off x="0" y="0"/>
            <a:ext cx="7318848" cy="398169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"/>
          <a:stretch/>
        </p:blipFill>
        <p:spPr>
          <a:xfrm>
            <a:off x="3788797" y="1805651"/>
            <a:ext cx="7369179" cy="483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0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4"/>
          <a:stretch/>
        </p:blipFill>
        <p:spPr>
          <a:xfrm>
            <a:off x="0" y="925974"/>
            <a:ext cx="12319822" cy="45604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708478" y="972272"/>
            <a:ext cx="2234394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Clc8814_movieDatabase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3495555"/>
            <a:ext cx="1562582" cy="277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54529" y="3495554"/>
            <a:ext cx="1562582" cy="277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10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6" y="200796"/>
            <a:ext cx="12192000" cy="26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5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178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chatmon</dc:creator>
  <cp:lastModifiedBy>christy chatmon</cp:lastModifiedBy>
  <cp:revision>15</cp:revision>
  <dcterms:created xsi:type="dcterms:W3CDTF">2015-04-15T00:00:01Z</dcterms:created>
  <dcterms:modified xsi:type="dcterms:W3CDTF">2015-04-15T13:24:10Z</dcterms:modified>
</cp:coreProperties>
</file>