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74" r:id="rId5"/>
    <p:sldId id="279" r:id="rId6"/>
    <p:sldId id="329" r:id="rId7"/>
    <p:sldId id="301" r:id="rId8"/>
    <p:sldId id="278" r:id="rId9"/>
    <p:sldId id="276" r:id="rId10"/>
    <p:sldId id="322" r:id="rId11"/>
    <p:sldId id="323" r:id="rId12"/>
    <p:sldId id="324" r:id="rId13"/>
    <p:sldId id="325" r:id="rId14"/>
    <p:sldId id="326" r:id="rId15"/>
    <p:sldId id="327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5"/>
    <p:restoredTop sz="94801"/>
  </p:normalViewPr>
  <p:slideViewPr>
    <p:cSldViewPr snapToGrid="0" snapToObjects="1">
      <p:cViewPr>
        <p:scale>
          <a:sx n="110" d="100"/>
          <a:sy n="110" d="100"/>
        </p:scale>
        <p:origin x="97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F3EA2-43FE-1A42-BFF6-8804812FA376}" type="datetimeFigureOut">
              <a:rPr lang="en-RU" smtClean="0"/>
              <a:t>8/29/23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11BD3-7A0F-264A-99F1-BB8BC1061ED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4287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11BD3-7A0F-264A-99F1-BB8BC1061ED3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681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line Digital трансформирует промышленность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2871D41-19B0-73BA-F655-DB080ACD1686}"/>
              </a:ext>
            </a:extLst>
          </p:cNvPr>
          <p:cNvSpPr/>
          <p:nvPr userDrawn="1"/>
        </p:nvSpPr>
        <p:spPr>
          <a:xfrm>
            <a:off x="10427621" y="1361012"/>
            <a:ext cx="1308015" cy="13080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34C54EE-F523-DCE3-B138-8E314D7F1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5027657" cy="443198"/>
          </a:xfrm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FEBD65E-EDD1-2CCB-92AB-27C243C5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520000"/>
            <a:ext cx="5027657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7" name="Picture Placeholder 21">
            <a:extLst>
              <a:ext uri="{FF2B5EF4-FFF2-40B4-BE49-F238E27FC236}">
                <a16:creationId xmlns:a16="http://schemas.microsoft.com/office/drawing/2014/main" id="{480C8785-5B4D-8AEE-BB74-5C1742950D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0000" y="1800000"/>
            <a:ext cx="1440000" cy="216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29" name="Picture Placeholder 21">
            <a:extLst>
              <a:ext uri="{FF2B5EF4-FFF2-40B4-BE49-F238E27FC236}">
                <a16:creationId xmlns:a16="http://schemas.microsoft.com/office/drawing/2014/main" id="{30F5F1F0-A4F1-2172-2F87-CD53C32821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00000" y="2160000"/>
            <a:ext cx="2160000" cy="108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A7BB45-B7F6-63F8-5D22-080797DCC67E}"/>
              </a:ext>
            </a:extLst>
          </p:cNvPr>
          <p:cNvSpPr/>
          <p:nvPr userDrawn="1"/>
        </p:nvSpPr>
        <p:spPr>
          <a:xfrm>
            <a:off x="6056163" y="3176163"/>
            <a:ext cx="1567674" cy="1567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931EB9E-E9F8-DF44-677F-5C04B7E7FA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80000" y="4320000"/>
            <a:ext cx="2160000" cy="108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56CCB-84B0-6CBC-0024-89537B3469C8}"/>
              </a:ext>
            </a:extLst>
          </p:cNvPr>
          <p:cNvSpPr/>
          <p:nvPr userDrawn="1"/>
        </p:nvSpPr>
        <p:spPr>
          <a:xfrm>
            <a:off x="8537944" y="2928686"/>
            <a:ext cx="1265275" cy="1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05BF6E-FD59-09A7-6596-812090DA6BF9}"/>
              </a:ext>
            </a:extLst>
          </p:cNvPr>
          <p:cNvSpPr/>
          <p:nvPr userDrawn="1"/>
        </p:nvSpPr>
        <p:spPr>
          <a:xfrm>
            <a:off x="8176437" y="5147963"/>
            <a:ext cx="1096200" cy="52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EC0B2460-9798-4AE7-1E09-E675605351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00000" y="3600000"/>
            <a:ext cx="1440000" cy="216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0112B9-5071-A31F-D298-F297B800B79A}"/>
              </a:ext>
            </a:extLst>
          </p:cNvPr>
          <p:cNvSpPr/>
          <p:nvPr userDrawn="1"/>
        </p:nvSpPr>
        <p:spPr>
          <a:xfrm>
            <a:off x="10251900" y="5519803"/>
            <a:ext cx="1096200" cy="5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67253-94FD-33BB-9C97-2E902A56CA4C}"/>
              </a:ext>
            </a:extLst>
          </p:cNvPr>
          <p:cNvSpPr/>
          <p:nvPr userDrawn="1"/>
        </p:nvSpPr>
        <p:spPr>
          <a:xfrm flipV="1">
            <a:off x="5907014" y="4972587"/>
            <a:ext cx="670898" cy="5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1345FC07-047E-3587-BA5A-5AD3963A0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914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арантированный результат за 2 нед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70E0DE-21C7-96A5-2714-E2F4602E5D5D}"/>
              </a:ext>
            </a:extLst>
          </p:cNvPr>
          <p:cNvSpPr/>
          <p:nvPr userDrawn="1"/>
        </p:nvSpPr>
        <p:spPr>
          <a:xfrm>
            <a:off x="720000" y="1096227"/>
            <a:ext cx="10828119" cy="4814716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8367B-08D0-33D2-554E-8F7AD2549A0E}"/>
              </a:ext>
            </a:extLst>
          </p:cNvPr>
          <p:cNvSpPr/>
          <p:nvPr userDrawn="1"/>
        </p:nvSpPr>
        <p:spPr>
          <a:xfrm>
            <a:off x="2660695" y="1096227"/>
            <a:ext cx="1804950" cy="934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68EC7-F2A4-C245-B3C5-93F2A9F4E770}"/>
              </a:ext>
            </a:extLst>
          </p:cNvPr>
          <p:cNvSpPr/>
          <p:nvPr userDrawn="1"/>
        </p:nvSpPr>
        <p:spPr>
          <a:xfrm>
            <a:off x="4460872" y="1096227"/>
            <a:ext cx="2489444" cy="93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BB32C-0643-9F92-5683-149A0B7306F8}"/>
              </a:ext>
            </a:extLst>
          </p:cNvPr>
          <p:cNvSpPr/>
          <p:nvPr userDrawn="1"/>
        </p:nvSpPr>
        <p:spPr>
          <a:xfrm>
            <a:off x="6950316" y="1096227"/>
            <a:ext cx="2875960" cy="93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1A625AC-18F0-AE0B-941B-7782E350563F}"/>
              </a:ext>
            </a:extLst>
          </p:cNvPr>
          <p:cNvSpPr/>
          <p:nvPr userDrawn="1"/>
        </p:nvSpPr>
        <p:spPr>
          <a:xfrm>
            <a:off x="9826276" y="1096226"/>
            <a:ext cx="1712436" cy="934576"/>
          </a:xfrm>
          <a:custGeom>
            <a:avLst/>
            <a:gdLst>
              <a:gd name="connsiteX0" fmla="*/ 0 w 1712436"/>
              <a:gd name="connsiteY0" fmla="*/ 0 h 934576"/>
              <a:gd name="connsiteX1" fmla="*/ 201278 w 1712436"/>
              <a:gd name="connsiteY1" fmla="*/ 0 h 934576"/>
              <a:gd name="connsiteX2" fmla="*/ 1379854 w 1712436"/>
              <a:gd name="connsiteY2" fmla="*/ 0 h 934576"/>
              <a:gd name="connsiteX3" fmla="*/ 1556670 w 1712436"/>
              <a:gd name="connsiteY3" fmla="*/ 0 h 934576"/>
              <a:gd name="connsiteX4" fmla="*/ 1712436 w 1712436"/>
              <a:gd name="connsiteY4" fmla="*/ 155766 h 934576"/>
              <a:gd name="connsiteX5" fmla="*/ 1712436 w 1712436"/>
              <a:gd name="connsiteY5" fmla="*/ 437725 h 934576"/>
              <a:gd name="connsiteX6" fmla="*/ 1712436 w 1712436"/>
              <a:gd name="connsiteY6" fmla="*/ 778810 h 934576"/>
              <a:gd name="connsiteX7" fmla="*/ 1712436 w 1712436"/>
              <a:gd name="connsiteY7" fmla="*/ 934576 h 934576"/>
              <a:gd name="connsiteX8" fmla="*/ 1556670 w 1712436"/>
              <a:gd name="connsiteY8" fmla="*/ 934576 h 934576"/>
              <a:gd name="connsiteX9" fmla="*/ 1379854 w 1712436"/>
              <a:gd name="connsiteY9" fmla="*/ 934576 h 934576"/>
              <a:gd name="connsiteX10" fmla="*/ 332582 w 1712436"/>
              <a:gd name="connsiteY10" fmla="*/ 934576 h 934576"/>
              <a:gd name="connsiteX11" fmla="*/ 201278 w 1712436"/>
              <a:gd name="connsiteY11" fmla="*/ 934576 h 934576"/>
              <a:gd name="connsiteX12" fmla="*/ 0 w 1712436"/>
              <a:gd name="connsiteY12" fmla="*/ 934576 h 93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2436" h="934576">
                <a:moveTo>
                  <a:pt x="0" y="0"/>
                </a:moveTo>
                <a:lnTo>
                  <a:pt x="201278" y="0"/>
                </a:lnTo>
                <a:lnTo>
                  <a:pt x="1379854" y="0"/>
                </a:lnTo>
                <a:lnTo>
                  <a:pt x="1556670" y="0"/>
                </a:lnTo>
                <a:cubicBezTo>
                  <a:pt x="1642697" y="0"/>
                  <a:pt x="1712436" y="69739"/>
                  <a:pt x="1712436" y="155766"/>
                </a:cubicBezTo>
                <a:lnTo>
                  <a:pt x="1712436" y="437725"/>
                </a:lnTo>
                <a:lnTo>
                  <a:pt x="1712436" y="778810"/>
                </a:lnTo>
                <a:lnTo>
                  <a:pt x="1712436" y="934576"/>
                </a:lnTo>
                <a:lnTo>
                  <a:pt x="1556670" y="934576"/>
                </a:lnTo>
                <a:lnTo>
                  <a:pt x="1379854" y="934576"/>
                </a:lnTo>
                <a:lnTo>
                  <a:pt x="332582" y="934576"/>
                </a:lnTo>
                <a:lnTo>
                  <a:pt x="201278" y="934576"/>
                </a:lnTo>
                <a:lnTo>
                  <a:pt x="0" y="9345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U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3E86D11-B578-EA8F-5B27-9EC780B8F221}"/>
              </a:ext>
            </a:extLst>
          </p:cNvPr>
          <p:cNvSpPr/>
          <p:nvPr userDrawn="1"/>
        </p:nvSpPr>
        <p:spPr>
          <a:xfrm>
            <a:off x="719999" y="1096227"/>
            <a:ext cx="1940933" cy="934576"/>
          </a:xfrm>
          <a:custGeom>
            <a:avLst/>
            <a:gdLst>
              <a:gd name="connsiteX0" fmla="*/ 164781 w 1940933"/>
              <a:gd name="connsiteY0" fmla="*/ 0 h 934576"/>
              <a:gd name="connsiteX1" fmla="*/ 257530 w 1940933"/>
              <a:gd name="connsiteY1" fmla="*/ 0 h 934576"/>
              <a:gd name="connsiteX2" fmla="*/ 1101685 w 1940933"/>
              <a:gd name="connsiteY2" fmla="*/ 0 h 934576"/>
              <a:gd name="connsiteX3" fmla="*/ 1628293 w 1940933"/>
              <a:gd name="connsiteY3" fmla="*/ 0 h 934576"/>
              <a:gd name="connsiteX4" fmla="*/ 1793074 w 1940933"/>
              <a:gd name="connsiteY4" fmla="*/ 0 h 934576"/>
              <a:gd name="connsiteX5" fmla="*/ 1940933 w 1940933"/>
              <a:gd name="connsiteY5" fmla="*/ 0 h 934576"/>
              <a:gd name="connsiteX6" fmla="*/ 1940933 w 1940933"/>
              <a:gd name="connsiteY6" fmla="*/ 934576 h 934576"/>
              <a:gd name="connsiteX7" fmla="*/ 1793074 w 1940933"/>
              <a:gd name="connsiteY7" fmla="*/ 934576 h 934576"/>
              <a:gd name="connsiteX8" fmla="*/ 1628293 w 1940933"/>
              <a:gd name="connsiteY8" fmla="*/ 934576 h 934576"/>
              <a:gd name="connsiteX9" fmla="*/ 1101685 w 1940933"/>
              <a:gd name="connsiteY9" fmla="*/ 934576 h 934576"/>
              <a:gd name="connsiteX10" fmla="*/ 257530 w 1940933"/>
              <a:gd name="connsiteY10" fmla="*/ 934576 h 934576"/>
              <a:gd name="connsiteX11" fmla="*/ 164781 w 1940933"/>
              <a:gd name="connsiteY11" fmla="*/ 934576 h 934576"/>
              <a:gd name="connsiteX12" fmla="*/ 0 w 1940933"/>
              <a:gd name="connsiteY12" fmla="*/ 934576 h 934576"/>
              <a:gd name="connsiteX13" fmla="*/ 0 w 1940933"/>
              <a:gd name="connsiteY13" fmla="*/ 778810 h 934576"/>
              <a:gd name="connsiteX14" fmla="*/ 0 w 1940933"/>
              <a:gd name="connsiteY14" fmla="*/ 467288 h 934576"/>
              <a:gd name="connsiteX15" fmla="*/ 0 w 1940933"/>
              <a:gd name="connsiteY15" fmla="*/ 155766 h 934576"/>
              <a:gd name="connsiteX16" fmla="*/ 164781 w 1940933"/>
              <a:gd name="connsiteY16" fmla="*/ 0 h 93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40933" h="934576">
                <a:moveTo>
                  <a:pt x="164781" y="0"/>
                </a:moveTo>
                <a:lnTo>
                  <a:pt x="257530" y="0"/>
                </a:lnTo>
                <a:lnTo>
                  <a:pt x="1101685" y="0"/>
                </a:lnTo>
                <a:lnTo>
                  <a:pt x="1628293" y="0"/>
                </a:lnTo>
                <a:lnTo>
                  <a:pt x="1793074" y="0"/>
                </a:lnTo>
                <a:lnTo>
                  <a:pt x="1940933" y="0"/>
                </a:lnTo>
                <a:lnTo>
                  <a:pt x="1940933" y="934576"/>
                </a:lnTo>
                <a:lnTo>
                  <a:pt x="1793074" y="934576"/>
                </a:lnTo>
                <a:lnTo>
                  <a:pt x="1628293" y="934576"/>
                </a:lnTo>
                <a:lnTo>
                  <a:pt x="1101685" y="934576"/>
                </a:lnTo>
                <a:lnTo>
                  <a:pt x="257530" y="934576"/>
                </a:lnTo>
                <a:lnTo>
                  <a:pt x="164781" y="934576"/>
                </a:lnTo>
                <a:lnTo>
                  <a:pt x="0" y="934576"/>
                </a:lnTo>
                <a:lnTo>
                  <a:pt x="0" y="778810"/>
                </a:lnTo>
                <a:lnTo>
                  <a:pt x="0" y="467288"/>
                </a:lnTo>
                <a:lnTo>
                  <a:pt x="0" y="155766"/>
                </a:lnTo>
                <a:cubicBezTo>
                  <a:pt x="0" y="69739"/>
                  <a:pt x="73775" y="0"/>
                  <a:pt x="1647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2FF9E95-E6E3-D29E-1508-09773D99E7B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00000" y="2228171"/>
            <a:ext cx="161307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93BC7A32-4607-1A1E-7A9E-601C8ADCAC0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4609481" y="2228171"/>
            <a:ext cx="2058922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E793B14-250B-1BD7-B07A-19CD043B669A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2798141" y="2228171"/>
            <a:ext cx="1569161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779B31A0-C70B-B4B3-9C02-7138BF78CDA7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0042513" y="2228171"/>
            <a:ext cx="1371454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8241BA0A-0987-3124-F7BA-FE8CCDB288B4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7119746" y="2228171"/>
            <a:ext cx="2058922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6A79B805-1790-B540-BB89-0A9A1F56438E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900000" y="2830336"/>
            <a:ext cx="1613073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55B5BC72-FB7A-67D6-1F0E-D8140CB9913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4609481" y="2830336"/>
            <a:ext cx="2058922" cy="22762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AAF76A01-5929-0957-CF32-3C985B6D473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2798141" y="2830336"/>
            <a:ext cx="1569161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9F1B59D-E243-7CF0-DC29-07E5DD35074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10042513" y="2830336"/>
            <a:ext cx="1371454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D68337F2-3921-23E4-E3AA-35BD2C6E3385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7119746" y="2830336"/>
            <a:ext cx="2058922" cy="22762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17DF7E03-F0F3-F6A9-5566-AF9BCF421E32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00000" y="3452576"/>
            <a:ext cx="161307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01A245D5-E1B5-61E5-CD9E-5824F7B40403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4609481" y="3452576"/>
            <a:ext cx="2058922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26869B1D-871B-8BF2-B722-A2460B6D6BA5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2798141" y="3452576"/>
            <a:ext cx="1569161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2F122D36-721A-A892-7560-811DC0C3B21C}"/>
              </a:ext>
            </a:extLst>
          </p:cNvPr>
          <p:cNvSpPr>
            <a:spLocks noGrp="1"/>
          </p:cNvSpPr>
          <p:nvPr>
            <p:ph type="body" idx="44"/>
          </p:nvPr>
        </p:nvSpPr>
        <p:spPr>
          <a:xfrm>
            <a:off x="10042513" y="3452576"/>
            <a:ext cx="1371454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A1D99AB9-C9DF-DD3D-C9C5-C398D6D30AC2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7119746" y="3452576"/>
            <a:ext cx="2058922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8002CF72-320E-1DB0-5B1A-80B707966CBC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900000" y="4075244"/>
            <a:ext cx="1613073" cy="481542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3D193AFC-12F2-2F64-F291-6DFFAE4BD8FE}"/>
              </a:ext>
            </a:extLst>
          </p:cNvPr>
          <p:cNvSpPr>
            <a:spLocks noGrp="1"/>
          </p:cNvSpPr>
          <p:nvPr>
            <p:ph type="body" idx="47"/>
          </p:nvPr>
        </p:nvSpPr>
        <p:spPr>
          <a:xfrm>
            <a:off x="4609481" y="4075244"/>
            <a:ext cx="2058922" cy="481542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232143BB-DA41-45F6-CB93-A0CD26DB2BC8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2798141" y="4075244"/>
            <a:ext cx="1569161" cy="481542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2ED5479-A8AC-1B93-B471-E20295AE07F5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10042513" y="4075244"/>
            <a:ext cx="1371454" cy="481542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5D1B4CEB-A9DA-C1E6-5337-F39976BD34CA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7119746" y="4075244"/>
            <a:ext cx="2058922" cy="481542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7D0B02C-4A53-61F0-8F3B-7C68C2E01DA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85584" y="1267013"/>
            <a:ext cx="1613073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3D824A9F-F76A-9621-41DB-39BBF50B4017}"/>
              </a:ext>
            </a:extLst>
          </p:cNvPr>
          <p:cNvSpPr>
            <a:spLocks noGrp="1"/>
          </p:cNvSpPr>
          <p:nvPr>
            <p:ph type="body" idx="51"/>
          </p:nvPr>
        </p:nvSpPr>
        <p:spPr>
          <a:xfrm>
            <a:off x="2769560" y="1267013"/>
            <a:ext cx="1613073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en-US" dirty="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AB5F3D3F-613E-1A71-B2A5-F802B58C11A0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4574509" y="1267013"/>
            <a:ext cx="1613073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66FFE5BA-455F-750A-1BD4-0B85A771B78F}"/>
              </a:ext>
            </a:extLst>
          </p:cNvPr>
          <p:cNvSpPr>
            <a:spLocks noGrp="1"/>
          </p:cNvSpPr>
          <p:nvPr>
            <p:ph type="body" idx="53"/>
          </p:nvPr>
        </p:nvSpPr>
        <p:spPr>
          <a:xfrm>
            <a:off x="7097288" y="1267013"/>
            <a:ext cx="1613073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BB0471E7-CE2E-1ED2-6A9F-ECAE49E3029A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10042513" y="1267013"/>
            <a:ext cx="1336479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3" name="Title 15">
            <a:extLst>
              <a:ext uri="{FF2B5EF4-FFF2-40B4-BE49-F238E27FC236}">
                <a16:creationId xmlns:a16="http://schemas.microsoft.com/office/drawing/2014/main" id="{43A8459E-EE10-B1C9-4F38-47311EAD42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37" name="Footer Placeholder 13">
            <a:extLst>
              <a:ext uri="{FF2B5EF4-FFF2-40B4-BE49-F238E27FC236}">
                <a16:creationId xmlns:a16="http://schemas.microsoft.com/office/drawing/2014/main" id="{839AC138-87E2-5003-D85E-F50B6215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39" name="Slide Number Placeholder 14">
            <a:extLst>
              <a:ext uri="{FF2B5EF4-FFF2-40B4-BE49-F238E27FC236}">
                <a16:creationId xmlns:a16="http://schemas.microsoft.com/office/drawing/2014/main" id="{7C789671-ED60-15A3-8A34-FFBDF233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626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C130BDD-5D50-6364-8BFA-0B0BF89161EE}"/>
              </a:ext>
            </a:extLst>
          </p:cNvPr>
          <p:cNvSpPr/>
          <p:nvPr userDrawn="1"/>
        </p:nvSpPr>
        <p:spPr>
          <a:xfrm>
            <a:off x="720000" y="1785608"/>
            <a:ext cx="2479609" cy="1942913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id="{5F18483B-540F-12E0-63A5-4C83786A67E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81839" y="1947448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E3C2BDE-5E54-71BB-7F6D-0CF271A1DF7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81839" y="2800822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710E998-92A9-DA35-031B-74D3653A0BA2}"/>
              </a:ext>
            </a:extLst>
          </p:cNvPr>
          <p:cNvSpPr/>
          <p:nvPr userDrawn="1"/>
        </p:nvSpPr>
        <p:spPr>
          <a:xfrm>
            <a:off x="3455107" y="1785608"/>
            <a:ext cx="2479609" cy="1942913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4" name="Рисунок 2">
            <a:extLst>
              <a:ext uri="{FF2B5EF4-FFF2-40B4-BE49-F238E27FC236}">
                <a16:creationId xmlns:a16="http://schemas.microsoft.com/office/drawing/2014/main" id="{291FA033-42EE-85E1-1777-33635CEDF06F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3616946" y="1947448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A3E7026-C7D1-0A96-DD68-66E798B1D0B7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16946" y="2800822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090BFDE-694D-E0A9-F5BB-6E289AB3574C}"/>
              </a:ext>
            </a:extLst>
          </p:cNvPr>
          <p:cNvSpPr/>
          <p:nvPr userDrawn="1"/>
        </p:nvSpPr>
        <p:spPr>
          <a:xfrm>
            <a:off x="6190215" y="1785608"/>
            <a:ext cx="2479609" cy="1942913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8" name="Рисунок 2">
            <a:extLst>
              <a:ext uri="{FF2B5EF4-FFF2-40B4-BE49-F238E27FC236}">
                <a16:creationId xmlns:a16="http://schemas.microsoft.com/office/drawing/2014/main" id="{3223697F-EF86-DA24-5C47-FF6D2F8CD960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6352054" y="1947448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5B3747FA-C0D7-8E7F-D882-3E7927EB6A2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352054" y="2800822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69B89A-82ED-F35A-C973-0B0A25306292}"/>
              </a:ext>
            </a:extLst>
          </p:cNvPr>
          <p:cNvSpPr/>
          <p:nvPr userDrawn="1"/>
        </p:nvSpPr>
        <p:spPr>
          <a:xfrm>
            <a:off x="720000" y="3954274"/>
            <a:ext cx="3852001" cy="1942913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64" name="Рисунок 2">
            <a:extLst>
              <a:ext uri="{FF2B5EF4-FFF2-40B4-BE49-F238E27FC236}">
                <a16:creationId xmlns:a16="http://schemas.microsoft.com/office/drawing/2014/main" id="{396A3FB0-6BA8-BE5D-F6E8-6234DC7C5546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881839" y="4116114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BFB836EE-00EB-3CA2-C8C6-F6355AF2AAA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81839" y="4969488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2C40060-0C43-BB7F-0EDA-5FC6010F9087}"/>
              </a:ext>
            </a:extLst>
          </p:cNvPr>
          <p:cNvSpPr/>
          <p:nvPr userDrawn="1"/>
        </p:nvSpPr>
        <p:spPr>
          <a:xfrm>
            <a:off x="4817823" y="3955253"/>
            <a:ext cx="3852001" cy="1942913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67" name="Рисунок 2">
            <a:extLst>
              <a:ext uri="{FF2B5EF4-FFF2-40B4-BE49-F238E27FC236}">
                <a16:creationId xmlns:a16="http://schemas.microsoft.com/office/drawing/2014/main" id="{7BC3DF7A-D409-DC12-4BC6-04102C29B23C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4979662" y="4117093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EDB5A715-E942-EE1A-79D2-2BA6563F68E2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979662" y="4970467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2219DFE4-7720-6EA2-83F0-98E8E261E5A3}"/>
              </a:ext>
            </a:extLst>
          </p:cNvPr>
          <p:cNvSpPr>
            <a:spLocks noGrp="1"/>
          </p:cNvSpPr>
          <p:nvPr>
            <p:ph type="body" idx="51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1" name="Picture Placeholder 21">
            <a:extLst>
              <a:ext uri="{FF2B5EF4-FFF2-40B4-BE49-F238E27FC236}">
                <a16:creationId xmlns:a16="http://schemas.microsoft.com/office/drawing/2014/main" id="{254F3C6A-C8A0-5466-2299-5CC1F1DFD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92393" y="1785607"/>
            <a:ext cx="2555726" cy="4111579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500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C130BDD-5D50-6364-8BFA-0B0BF89161EE}"/>
              </a:ext>
            </a:extLst>
          </p:cNvPr>
          <p:cNvSpPr/>
          <p:nvPr userDrawn="1"/>
        </p:nvSpPr>
        <p:spPr>
          <a:xfrm>
            <a:off x="720000" y="1212880"/>
            <a:ext cx="2479609" cy="2183430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id="{5F18483B-540F-12E0-63A5-4C83786A67E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81839" y="1374720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E3C2BDE-5E54-71BB-7F6D-0CF271A1DF7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81839" y="222809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710E998-92A9-DA35-031B-74D3653A0BA2}"/>
              </a:ext>
            </a:extLst>
          </p:cNvPr>
          <p:cNvSpPr/>
          <p:nvPr userDrawn="1"/>
        </p:nvSpPr>
        <p:spPr>
          <a:xfrm>
            <a:off x="3455107" y="1212880"/>
            <a:ext cx="2479609" cy="2183430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4" name="Рисунок 2">
            <a:extLst>
              <a:ext uri="{FF2B5EF4-FFF2-40B4-BE49-F238E27FC236}">
                <a16:creationId xmlns:a16="http://schemas.microsoft.com/office/drawing/2014/main" id="{291FA033-42EE-85E1-1777-33635CEDF06F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3616946" y="1374720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A3E7026-C7D1-0A96-DD68-66E798B1D0B7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16946" y="222809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090BFDE-694D-E0A9-F5BB-6E289AB3574C}"/>
              </a:ext>
            </a:extLst>
          </p:cNvPr>
          <p:cNvSpPr/>
          <p:nvPr userDrawn="1"/>
        </p:nvSpPr>
        <p:spPr>
          <a:xfrm>
            <a:off x="6190215" y="1212880"/>
            <a:ext cx="2479609" cy="2183430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8" name="Рисунок 2">
            <a:extLst>
              <a:ext uri="{FF2B5EF4-FFF2-40B4-BE49-F238E27FC236}">
                <a16:creationId xmlns:a16="http://schemas.microsoft.com/office/drawing/2014/main" id="{3223697F-EF86-DA24-5C47-FF6D2F8CD960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6352054" y="1374720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5B3747FA-C0D7-8E7F-D882-3E7927EB6A2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352054" y="222809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71" name="Picture Placeholder 21">
            <a:extLst>
              <a:ext uri="{FF2B5EF4-FFF2-40B4-BE49-F238E27FC236}">
                <a16:creationId xmlns:a16="http://schemas.microsoft.com/office/drawing/2014/main" id="{254F3C6A-C8A0-5466-2299-5CC1F1DFD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92393" y="1212881"/>
            <a:ext cx="2555726" cy="4684306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08102FD-CB64-0351-CCB9-652076B95584}"/>
              </a:ext>
            </a:extLst>
          </p:cNvPr>
          <p:cNvSpPr/>
          <p:nvPr userDrawn="1"/>
        </p:nvSpPr>
        <p:spPr>
          <a:xfrm>
            <a:off x="720000" y="3708462"/>
            <a:ext cx="7949824" cy="2183430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DE63B033-D32E-A70E-30F3-5C20CBB27F83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81839" y="3870302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DABD866-30FC-BF03-9FFF-389E726DDB47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81839" y="4723676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45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C130BDD-5D50-6364-8BFA-0B0BF89161EE}"/>
              </a:ext>
            </a:extLst>
          </p:cNvPr>
          <p:cNvSpPr/>
          <p:nvPr userDrawn="1"/>
        </p:nvSpPr>
        <p:spPr>
          <a:xfrm>
            <a:off x="719999" y="1115568"/>
            <a:ext cx="5251939" cy="4776324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71" name="Picture Placeholder 21">
            <a:extLst>
              <a:ext uri="{FF2B5EF4-FFF2-40B4-BE49-F238E27FC236}">
                <a16:creationId xmlns:a16="http://schemas.microsoft.com/office/drawing/2014/main" id="{254F3C6A-C8A0-5466-2299-5CC1F1DFD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6380" y="1326443"/>
            <a:ext cx="4833484" cy="1337071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22115A-EF31-0CB6-78A7-0E7916C6AFC8}"/>
              </a:ext>
            </a:extLst>
          </p:cNvPr>
          <p:cNvSpPr/>
          <p:nvPr userDrawn="1"/>
        </p:nvSpPr>
        <p:spPr>
          <a:xfrm>
            <a:off x="917373" y="2874389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4C100B-D6FD-6B95-3260-A61E75E07353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1097555" y="2874389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C05537B-8F2C-E865-ACA4-0C3268D9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373" y="3365891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B0E9580-1DE4-3976-9FDD-FABA5DF3482F}"/>
              </a:ext>
            </a:extLst>
          </p:cNvPr>
          <p:cNvSpPr/>
          <p:nvPr userDrawn="1"/>
        </p:nvSpPr>
        <p:spPr>
          <a:xfrm>
            <a:off x="917373" y="4383140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6D39437-A986-02D3-52F6-83F09BFF230D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1097555" y="4383140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71C2638C-9D1A-3FA0-6BE5-DD86DDEDB850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917373" y="4874642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8A7F962-8DEE-BE98-BBD3-490773B754F7}"/>
              </a:ext>
            </a:extLst>
          </p:cNvPr>
          <p:cNvSpPr/>
          <p:nvPr userDrawn="1"/>
        </p:nvSpPr>
        <p:spPr>
          <a:xfrm>
            <a:off x="6296180" y="1115568"/>
            <a:ext cx="5251939" cy="4776324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42" name="Picture Placeholder 21">
            <a:extLst>
              <a:ext uri="{FF2B5EF4-FFF2-40B4-BE49-F238E27FC236}">
                <a16:creationId xmlns:a16="http://schemas.microsoft.com/office/drawing/2014/main" id="{D6CDA190-383C-7F6B-6C7B-80BCA759B97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512561" y="1326443"/>
            <a:ext cx="4833484" cy="1337071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E2FCE11-24C7-6510-B4DD-A5FFC7E6723B}"/>
              </a:ext>
            </a:extLst>
          </p:cNvPr>
          <p:cNvSpPr/>
          <p:nvPr userDrawn="1"/>
        </p:nvSpPr>
        <p:spPr>
          <a:xfrm>
            <a:off x="6493554" y="2874389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DA50E2A-47F5-54B3-B624-A26E5BE5BF0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673736" y="2874389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BA56C68-E015-BCB3-2E34-1A0063EC6F43}"/>
              </a:ext>
            </a:extLst>
          </p:cNvPr>
          <p:cNvSpPr>
            <a:spLocks noGrp="1"/>
          </p:cNvSpPr>
          <p:nvPr>
            <p:ph type="body" idx="53"/>
          </p:nvPr>
        </p:nvSpPr>
        <p:spPr>
          <a:xfrm>
            <a:off x="6493554" y="3365891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818ADA6-45D8-3A61-1A06-71E78AB5BADA}"/>
              </a:ext>
            </a:extLst>
          </p:cNvPr>
          <p:cNvSpPr/>
          <p:nvPr userDrawn="1"/>
        </p:nvSpPr>
        <p:spPr>
          <a:xfrm>
            <a:off x="6493554" y="4383140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5A78F5A-988B-E7FA-2FA3-412BC10BF25A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6673736" y="4383140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7CE6BC4-95B2-9823-508B-310968581AD8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6493554" y="4874642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04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22115A-EF31-0CB6-78A7-0E7916C6AFC8}"/>
              </a:ext>
            </a:extLst>
          </p:cNvPr>
          <p:cNvSpPr/>
          <p:nvPr userDrawn="1"/>
        </p:nvSpPr>
        <p:spPr>
          <a:xfrm>
            <a:off x="719999" y="1756095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4C100B-D6FD-6B95-3260-A61E75E07353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900181" y="1756095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C05537B-8F2C-E865-ACA4-0C3268D9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2247597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5C984C8-572A-DCAD-72B1-2C3B2983EB0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9AB1E6-7AA3-E3A7-9341-A3C92450B7E2}"/>
              </a:ext>
            </a:extLst>
          </p:cNvPr>
          <p:cNvSpPr/>
          <p:nvPr userDrawn="1"/>
        </p:nvSpPr>
        <p:spPr>
          <a:xfrm>
            <a:off x="719999" y="3797959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79BCDEA-8F00-8B9A-F1EF-A95A8854AA0C}"/>
              </a:ext>
            </a:extLst>
          </p:cNvPr>
          <p:cNvSpPr>
            <a:spLocks noGrp="1"/>
          </p:cNvSpPr>
          <p:nvPr>
            <p:ph type="body" idx="56"/>
          </p:nvPr>
        </p:nvSpPr>
        <p:spPr>
          <a:xfrm>
            <a:off x="900181" y="3797959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028C391-7AD2-03BC-CB3A-182C8C2A3A8B}"/>
              </a:ext>
            </a:extLst>
          </p:cNvPr>
          <p:cNvSpPr>
            <a:spLocks noGrp="1"/>
          </p:cNvSpPr>
          <p:nvPr>
            <p:ph type="body" idx="57"/>
          </p:nvPr>
        </p:nvSpPr>
        <p:spPr>
          <a:xfrm>
            <a:off x="719999" y="4289461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9FBDF05-6D72-8245-95ED-0CB1AFC1C5BD}"/>
              </a:ext>
            </a:extLst>
          </p:cNvPr>
          <p:cNvSpPr/>
          <p:nvPr userDrawn="1"/>
        </p:nvSpPr>
        <p:spPr>
          <a:xfrm>
            <a:off x="6686516" y="1756095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BB46501-490F-6E22-6DDE-449B495A6306}"/>
              </a:ext>
            </a:extLst>
          </p:cNvPr>
          <p:cNvSpPr>
            <a:spLocks noGrp="1"/>
          </p:cNvSpPr>
          <p:nvPr>
            <p:ph type="body" idx="58"/>
          </p:nvPr>
        </p:nvSpPr>
        <p:spPr>
          <a:xfrm>
            <a:off x="6866698" y="1756095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F78D0E2-C7D5-C752-50EF-345B4EF550DD}"/>
              </a:ext>
            </a:extLst>
          </p:cNvPr>
          <p:cNvSpPr>
            <a:spLocks noGrp="1"/>
          </p:cNvSpPr>
          <p:nvPr>
            <p:ph type="body" idx="59"/>
          </p:nvPr>
        </p:nvSpPr>
        <p:spPr>
          <a:xfrm>
            <a:off x="6686516" y="2247597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9F26BD6-B27A-048D-0D4C-B20683EB7432}"/>
              </a:ext>
            </a:extLst>
          </p:cNvPr>
          <p:cNvSpPr/>
          <p:nvPr userDrawn="1"/>
        </p:nvSpPr>
        <p:spPr>
          <a:xfrm>
            <a:off x="6686516" y="3797959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9113881-C3BA-2920-DD37-C9DBD59AA774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6866698" y="3797959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CD5197C-CDD1-1827-515A-4C55E8888A4C}"/>
              </a:ext>
            </a:extLst>
          </p:cNvPr>
          <p:cNvSpPr>
            <a:spLocks noGrp="1"/>
          </p:cNvSpPr>
          <p:nvPr>
            <p:ph type="body" idx="61"/>
          </p:nvPr>
        </p:nvSpPr>
        <p:spPr>
          <a:xfrm>
            <a:off x="6686516" y="4289461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47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22115A-EF31-0CB6-78A7-0E7916C6AFC8}"/>
              </a:ext>
            </a:extLst>
          </p:cNvPr>
          <p:cNvSpPr/>
          <p:nvPr userDrawn="1"/>
        </p:nvSpPr>
        <p:spPr>
          <a:xfrm>
            <a:off x="719999" y="1232312"/>
            <a:ext cx="4346120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4C100B-D6FD-6B95-3260-A61E75E07353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900181" y="1232312"/>
            <a:ext cx="3955904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C05537B-8F2C-E865-ACA4-0C3268D9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1233" y="2396381"/>
            <a:ext cx="521671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1FC3A09-DA72-70D0-1CF9-D3C952F2F41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31233" y="1961608"/>
            <a:ext cx="2411371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7" name="Рисунок 2">
            <a:extLst>
              <a:ext uri="{FF2B5EF4-FFF2-40B4-BE49-F238E27FC236}">
                <a16:creationId xmlns:a16="http://schemas.microsoft.com/office/drawing/2014/main" id="{CBBDFA5F-CB1D-4278-8AB9-723B9853CB5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723371" y="1805292"/>
            <a:ext cx="591089" cy="59108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B0A4F93-D64B-5013-C988-50281101B30B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1531233" y="4322836"/>
            <a:ext cx="521671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3C739E3-FF2E-6208-C8EE-D6580A2A7BA2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1531233" y="3888063"/>
            <a:ext cx="2411371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1EDCD96A-715E-B2E4-16ED-2C4D7A7E3610}"/>
              </a:ext>
            </a:extLst>
          </p:cNvPr>
          <p:cNvSpPr>
            <a:spLocks noGrp="1"/>
          </p:cNvSpPr>
          <p:nvPr>
            <p:ph type="pic" idx="51"/>
          </p:nvPr>
        </p:nvSpPr>
        <p:spPr>
          <a:xfrm>
            <a:off x="723371" y="3731747"/>
            <a:ext cx="591089" cy="59108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1" name="Picture Placeholder 21">
            <a:extLst>
              <a:ext uri="{FF2B5EF4-FFF2-40B4-BE49-F238E27FC236}">
                <a16:creationId xmlns:a16="http://schemas.microsoft.com/office/drawing/2014/main" id="{DDE4EBC1-1A3F-5F96-05BB-283DCA66A0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5883" y="3711771"/>
            <a:ext cx="4422236" cy="2180122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 dirty="0"/>
          </a:p>
        </p:txBody>
      </p:sp>
      <p:sp>
        <p:nvSpPr>
          <p:cNvPr id="42" name="Picture Placeholder 21">
            <a:extLst>
              <a:ext uri="{FF2B5EF4-FFF2-40B4-BE49-F238E27FC236}">
                <a16:creationId xmlns:a16="http://schemas.microsoft.com/office/drawing/2014/main" id="{C7EBDC83-2FE7-5288-2D3B-3C1C4D7E4B8C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125883" y="1232312"/>
            <a:ext cx="4422236" cy="2180122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4493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822115A-EF31-0CB6-78A7-0E7916C6AFC8}"/>
              </a:ext>
            </a:extLst>
          </p:cNvPr>
          <p:cNvSpPr/>
          <p:nvPr userDrawn="1"/>
        </p:nvSpPr>
        <p:spPr>
          <a:xfrm>
            <a:off x="719999" y="3512033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F4C100B-D6FD-6B95-3260-A61E75E07353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900181" y="3512033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C05537B-8F2C-E865-ACA4-0C3268D9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4003535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5C984C8-572A-DCAD-72B1-2C3B2983EB0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BB98578-BABE-D23F-A15E-85629E769F30}"/>
              </a:ext>
            </a:extLst>
          </p:cNvPr>
          <p:cNvSpPr/>
          <p:nvPr userDrawn="1"/>
        </p:nvSpPr>
        <p:spPr>
          <a:xfrm>
            <a:off x="719999" y="1718507"/>
            <a:ext cx="10828120" cy="1452660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173B16-9351-C392-9388-4FB1E28DB7E4}"/>
              </a:ext>
            </a:extLst>
          </p:cNvPr>
          <p:cNvSpPr/>
          <p:nvPr userDrawn="1"/>
        </p:nvSpPr>
        <p:spPr>
          <a:xfrm>
            <a:off x="6686516" y="3512033"/>
            <a:ext cx="1558541" cy="369383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3302BDB-40CB-D8E1-932F-A7543A9D8D29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6866698" y="3512033"/>
            <a:ext cx="1198176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9C166AB-3168-BC67-0518-AC9A8FD68131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6686516" y="4003535"/>
            <a:ext cx="4833484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C682C3C6-BBD3-E070-FE51-FF2A86E11A1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1096350" y="2007881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39" name="Рисунок 2">
            <a:extLst>
              <a:ext uri="{FF2B5EF4-FFF2-40B4-BE49-F238E27FC236}">
                <a16:creationId xmlns:a16="http://schemas.microsoft.com/office/drawing/2014/main" id="{3F86F92D-5EAD-40C7-8C3E-00CD6858CB37}"/>
              </a:ext>
            </a:extLst>
          </p:cNvPr>
          <p:cNvSpPr>
            <a:spLocks noGrp="1"/>
          </p:cNvSpPr>
          <p:nvPr>
            <p:ph type="pic" idx="51"/>
          </p:nvPr>
        </p:nvSpPr>
        <p:spPr>
          <a:xfrm>
            <a:off x="4640559" y="2007881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399CA44D-EE0D-2E0F-E751-2DF1646A6F3E}"/>
              </a:ext>
            </a:extLst>
          </p:cNvPr>
          <p:cNvSpPr>
            <a:spLocks noGrp="1"/>
          </p:cNvSpPr>
          <p:nvPr>
            <p:ph type="pic" idx="52"/>
          </p:nvPr>
        </p:nvSpPr>
        <p:spPr>
          <a:xfrm>
            <a:off x="8184768" y="2007881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869D158-9AB7-C3E3-6E64-C7DC206E08A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278540" y="2299989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564778D-62BB-FB70-2056-4E37D2D6345F}"/>
              </a:ext>
            </a:extLst>
          </p:cNvPr>
          <p:cNvSpPr>
            <a:spLocks noGrp="1"/>
          </p:cNvSpPr>
          <p:nvPr>
            <p:ph type="body" idx="53"/>
          </p:nvPr>
        </p:nvSpPr>
        <p:spPr>
          <a:xfrm>
            <a:off x="5815824" y="2299989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539860-B627-3629-0F11-1B5316C43C61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9377172" y="2299989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65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ftline Digital трансформирует промышленность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805BF6E-FD59-09A7-6596-812090DA6BF9}"/>
              </a:ext>
            </a:extLst>
          </p:cNvPr>
          <p:cNvSpPr/>
          <p:nvPr userDrawn="1"/>
        </p:nvSpPr>
        <p:spPr>
          <a:xfrm>
            <a:off x="6886220" y="3953993"/>
            <a:ext cx="1096200" cy="52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871D41-19B0-73BA-F655-DB080ACD1686}"/>
              </a:ext>
            </a:extLst>
          </p:cNvPr>
          <p:cNvSpPr/>
          <p:nvPr userDrawn="1"/>
        </p:nvSpPr>
        <p:spPr>
          <a:xfrm>
            <a:off x="11253048" y="2495087"/>
            <a:ext cx="1308015" cy="13080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34C54EE-F523-DCE3-B138-8E314D7F1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7817944" cy="443198"/>
          </a:xfrm>
        </p:spPr>
        <p:txBody>
          <a:bodyPr wrap="square" lIns="0" tIns="0" rIns="0" bIns="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FEBD65E-EDD1-2CCB-92AB-27C243C5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6815"/>
            <a:ext cx="7817944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A7BB45-B7F6-63F8-5D22-080797DCC67E}"/>
              </a:ext>
            </a:extLst>
          </p:cNvPr>
          <p:cNvSpPr/>
          <p:nvPr userDrawn="1"/>
        </p:nvSpPr>
        <p:spPr>
          <a:xfrm>
            <a:off x="9368923" y="624284"/>
            <a:ext cx="1567674" cy="1567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56CCB-84B0-6CBC-0024-89537B3469C8}"/>
              </a:ext>
            </a:extLst>
          </p:cNvPr>
          <p:cNvSpPr/>
          <p:nvPr userDrawn="1"/>
        </p:nvSpPr>
        <p:spPr>
          <a:xfrm>
            <a:off x="8361768" y="2569810"/>
            <a:ext cx="1265275" cy="1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0112B9-5071-A31F-D298-F297B800B79A}"/>
              </a:ext>
            </a:extLst>
          </p:cNvPr>
          <p:cNvSpPr/>
          <p:nvPr userDrawn="1"/>
        </p:nvSpPr>
        <p:spPr>
          <a:xfrm>
            <a:off x="10251900" y="5519803"/>
            <a:ext cx="1096200" cy="5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67253-94FD-33BB-9C97-2E902A56CA4C}"/>
              </a:ext>
            </a:extLst>
          </p:cNvPr>
          <p:cNvSpPr/>
          <p:nvPr userDrawn="1"/>
        </p:nvSpPr>
        <p:spPr>
          <a:xfrm flipV="1">
            <a:off x="9481862" y="4679931"/>
            <a:ext cx="670898" cy="5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1345FC07-047E-3587-BA5A-5AD3963A0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8271E40D-75E2-C30B-FF67-E8447616C9C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720000" y="3767007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BE03AA7E-1B76-D6D7-823E-2A23BCEE5A5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3362096" y="3767007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12DAF4-C163-CD48-E7A4-3884DECFBDD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4971365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EFDDC99-AB4B-ADD7-1A9A-6B09E4C45B9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19999" y="5735589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3A5B7F3-A2CA-CE2D-7867-567F00972AF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20000" y="5318207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5B27347-BBC8-F3A1-ECAD-1FE6327482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62096" y="4971365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F373952-7801-4E8A-7E80-C1BA13B2E92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362095" y="5735589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DCBD1AA-F65D-D22F-C814-2C41D771534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362096" y="5318207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93A9FF90-A6B8-C86E-C80E-C3A4947D496C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004191" y="3767007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43BB9FB-0D47-79D3-4B0A-7A6986C46B7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004191" y="4971365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EF9515-2649-4298-3FC3-3DE9B2371419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004190" y="5735589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6DF6A76-04EE-1257-EF70-4A5A0112E9D6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004191" y="5318207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4" name="Рисунок 2">
            <a:extLst>
              <a:ext uri="{FF2B5EF4-FFF2-40B4-BE49-F238E27FC236}">
                <a16:creationId xmlns:a16="http://schemas.microsoft.com/office/drawing/2014/main" id="{4AF88AC6-F3D5-6497-FF32-B453DF0B0E54}"/>
              </a:ext>
            </a:extLst>
          </p:cNvPr>
          <p:cNvSpPr>
            <a:spLocks noGrp="1"/>
          </p:cNvSpPr>
          <p:nvPr>
            <p:ph type="pic" idx="27"/>
          </p:nvPr>
        </p:nvSpPr>
        <p:spPr>
          <a:xfrm>
            <a:off x="8537944" y="3767007"/>
            <a:ext cx="912924" cy="91292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8EC9BFF-5F83-8C1F-5B8F-CF9318F04DA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8537944" y="4971365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9DFE2D4-F4AE-FAFB-FAF9-D5E968C773C4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537943" y="5735589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8E87556-0147-300C-0509-F246AC181B7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37944" y="5318207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C655AC-F4AC-54DD-D7A2-EC89F39403F4}"/>
              </a:ext>
            </a:extLst>
          </p:cNvPr>
          <p:cNvSpPr/>
          <p:nvPr userDrawn="1"/>
        </p:nvSpPr>
        <p:spPr>
          <a:xfrm>
            <a:off x="719999" y="2951195"/>
            <a:ext cx="1962971" cy="5243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95F49D4-A0CA-A8D5-0968-0231FF2894F0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834986" y="3037634"/>
            <a:ext cx="1663572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C87CC06-7608-C2F8-3239-21CCC728FED1}"/>
              </a:ext>
            </a:extLst>
          </p:cNvPr>
          <p:cNvSpPr/>
          <p:nvPr userDrawn="1"/>
        </p:nvSpPr>
        <p:spPr>
          <a:xfrm>
            <a:off x="3362095" y="2951195"/>
            <a:ext cx="1962971" cy="5243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51F8DCC-3620-0F65-12E4-329EDD45638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3477082" y="3037634"/>
            <a:ext cx="1663572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ACAFBFB-38E7-3409-2FA2-3E05CACFBAF1}"/>
              </a:ext>
            </a:extLst>
          </p:cNvPr>
          <p:cNvSpPr/>
          <p:nvPr userDrawn="1"/>
        </p:nvSpPr>
        <p:spPr>
          <a:xfrm>
            <a:off x="6004190" y="2951195"/>
            <a:ext cx="1962971" cy="5243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8C2DA9B-469C-6809-F23B-E72D1E306981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119177" y="3037634"/>
            <a:ext cx="1663572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FE02107-7D64-954F-D739-F7FA6F515E92}"/>
              </a:ext>
            </a:extLst>
          </p:cNvPr>
          <p:cNvSpPr/>
          <p:nvPr userDrawn="1"/>
        </p:nvSpPr>
        <p:spPr>
          <a:xfrm>
            <a:off x="8537943" y="2951195"/>
            <a:ext cx="1962971" cy="52437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18E55F6-5BA3-C911-D289-DA1792629110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652930" y="3037634"/>
            <a:ext cx="1663572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999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5C984C8-572A-DCAD-72B1-2C3B2983EB0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49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ехнологии и отрасли Softline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642A20DB-21CA-FB07-A952-C9A6C7A34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4" name="Slide Number Placeholder 14">
            <a:extLst>
              <a:ext uri="{FF2B5EF4-FFF2-40B4-BE49-F238E27FC236}">
                <a16:creationId xmlns:a16="http://schemas.microsoft.com/office/drawing/2014/main" id="{F8577BF7-2359-B41E-D5FE-218FE379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69" name="Title 15">
            <a:extLst>
              <a:ext uri="{FF2B5EF4-FFF2-40B4-BE49-F238E27FC236}">
                <a16:creationId xmlns:a16="http://schemas.microsoft.com/office/drawing/2014/main" id="{7F079231-BAFC-AA4D-106C-D60A9E143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6647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е внимание на цифровую трансформаци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5">
            <a:extLst>
              <a:ext uri="{FF2B5EF4-FFF2-40B4-BE49-F238E27FC236}">
                <a16:creationId xmlns:a16="http://schemas.microsoft.com/office/drawing/2014/main" id="{30C2B0E7-70F7-3EEA-A0C9-5FACC9EE3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89F72A5-FB41-A7E4-82A7-72F10B2139A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860057" y="1590080"/>
            <a:ext cx="365994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526239D-7377-5269-2C2E-FD47B237D9E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600000" y="1590080"/>
            <a:ext cx="3739584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7D6E977-B617-06FD-4E7E-565586A6A1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860057" y="2162012"/>
            <a:ext cx="3659945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08AC602-24DF-EF75-ED2D-FBF5A19A3FA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600000" y="2162012"/>
            <a:ext cx="3739585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025C21D-7A2F-74F7-2860-409DE9CD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0" y="4647174"/>
            <a:ext cx="5982912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EA692A6-B437-CA4F-A829-0BB1C32B970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0000" y="3137411"/>
            <a:ext cx="2880000" cy="78797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67DBA84-3AEC-D4BD-35EB-92AD7EDFC64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20000" y="3626564"/>
            <a:ext cx="2880000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4C6FF0E8-B51F-9CEA-F8D7-FA550AEBB80B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720000" y="1591200"/>
            <a:ext cx="1440000" cy="14400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C9824B8D-A4FA-0901-CA89-8333BA39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B7E9A98-807D-3220-6F68-4DC9902A2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7181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уть цифровой трансформ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5">
            <a:extLst>
              <a:ext uri="{FF2B5EF4-FFF2-40B4-BE49-F238E27FC236}">
                <a16:creationId xmlns:a16="http://schemas.microsoft.com/office/drawing/2014/main" id="{2666FD49-7635-3197-BCE6-1F8C35DF8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5400000" cy="498598"/>
          </a:xfrm>
        </p:spPr>
        <p:txBody>
          <a:bodyPr wrap="square" lIns="0" tIns="0" rIns="0" bIns="0" anchor="t">
            <a:sp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A90D7-490C-1D4D-F8BE-222D596C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600000"/>
            <a:ext cx="5400000" cy="372474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E83F9BE-DAD5-0DFA-EF5A-EE4918355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0000" y="1440000"/>
            <a:ext cx="5040000" cy="3960000"/>
          </a:xfrm>
          <a:prstGeom prst="roundRect">
            <a:avLst>
              <a:gd name="adj" fmla="val 4853"/>
            </a:avLst>
          </a:prstGeom>
        </p:spPr>
        <p:txBody>
          <a:bodyPr/>
          <a:lstStyle/>
          <a:p>
            <a:endParaRPr lang="en-RU"/>
          </a:p>
        </p:txBody>
      </p:sp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EEF86A4E-B614-2E35-F206-6D254611C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1AC7B0C-DB51-1BBE-D82C-F8AFEAA2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096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трендов и цифровое предприят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DC87536-4451-2F1C-7EA2-32FD70F128EE}"/>
              </a:ext>
            </a:extLst>
          </p:cNvPr>
          <p:cNvSpPr/>
          <p:nvPr userDrawn="1"/>
        </p:nvSpPr>
        <p:spPr>
          <a:xfrm>
            <a:off x="720000" y="1260000"/>
            <a:ext cx="10800000" cy="3397344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9" name="Title 15">
            <a:extLst>
              <a:ext uri="{FF2B5EF4-FFF2-40B4-BE49-F238E27FC236}">
                <a16:creationId xmlns:a16="http://schemas.microsoft.com/office/drawing/2014/main" id="{2666FD49-7635-3197-BCE6-1F8C35DF8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0FA90D7-490C-1D4D-F8BE-222D596C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836738"/>
            <a:ext cx="10648800" cy="2483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128395-DE32-5740-884F-72C7DFD3179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80000" y="2512417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F9423A8-443B-3B1D-7587-FD2A503AD06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80000" y="4024223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7FFECFF-EBF6-9279-38D1-6D29E09AF35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80000" y="2513657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6EDD9F-738A-B483-16BD-FBB54FFB02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80000" y="4024223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9D6B6DB-6E26-CD1D-BA45-01D1B30DC8F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80000" y="2513657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B1A24CC-793B-8E07-D59A-54712212FB9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0000" y="4024223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A65DCFC-9F2C-2B0E-B629-1F8B40ABA48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9180000" y="2513657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D540A34-A9FA-ECD5-946A-957FAB2A0238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80000" y="4024223"/>
            <a:ext cx="2160000" cy="36933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A5213656-CE0B-62C3-86B6-A168532779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80000" y="1634017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B08EB3D8-C3EF-5C27-3128-F791599113A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0000" y="1634017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14F4E0DE-26B0-4E10-E948-1EABD403A24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80000" y="1634017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27" name="Picture Placeholder 21">
            <a:extLst>
              <a:ext uri="{FF2B5EF4-FFF2-40B4-BE49-F238E27FC236}">
                <a16:creationId xmlns:a16="http://schemas.microsoft.com/office/drawing/2014/main" id="{CCFFFE6C-9A4F-F22E-E9AB-C5D1A91E59A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80000" y="1634017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6D54E35B-DF4A-F247-5761-17E7A4ACBB9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80000" y="3216583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29" name="Picture Placeholder 21">
            <a:extLst>
              <a:ext uri="{FF2B5EF4-FFF2-40B4-BE49-F238E27FC236}">
                <a16:creationId xmlns:a16="http://schemas.microsoft.com/office/drawing/2014/main" id="{E2359018-48EB-1452-DFC1-4ABE97A424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80000" y="3216583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CDB8D624-D658-0DDB-F446-5FC0D42F426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480000" y="3216583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31" name="Picture Placeholder 21">
            <a:extLst>
              <a:ext uri="{FF2B5EF4-FFF2-40B4-BE49-F238E27FC236}">
                <a16:creationId xmlns:a16="http://schemas.microsoft.com/office/drawing/2014/main" id="{1EC429B5-8870-DB32-9004-C59D8C1A37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80000" y="3216583"/>
            <a:ext cx="720000" cy="720000"/>
          </a:xfrm>
          <a:prstGeom prst="roundRect">
            <a:avLst>
              <a:gd name="adj" fmla="val 4853"/>
            </a:avLst>
          </a:prstGeo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endParaRPr lang="en-RU" dirty="0"/>
          </a:p>
        </p:txBody>
      </p:sp>
      <p:sp>
        <p:nvSpPr>
          <p:cNvPr id="32" name="Footer Placeholder 13">
            <a:extLst>
              <a:ext uri="{FF2B5EF4-FFF2-40B4-BE49-F238E27FC236}">
                <a16:creationId xmlns:a16="http://schemas.microsoft.com/office/drawing/2014/main" id="{F69952C6-18A3-1C37-5E46-434D7F0C3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614D5771-2AEA-BA78-A23F-10FAB2DB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0918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ш подход к процессу трансформ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5">
            <a:extLst>
              <a:ext uri="{FF2B5EF4-FFF2-40B4-BE49-F238E27FC236}">
                <a16:creationId xmlns:a16="http://schemas.microsoft.com/office/drawing/2014/main" id="{2666FD49-7635-3197-BCE6-1F8C35DF8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68706C9-35E4-76E2-BC85-25D894166A46}"/>
              </a:ext>
            </a:extLst>
          </p:cNvPr>
          <p:cNvSpPr/>
          <p:nvPr userDrawn="1"/>
        </p:nvSpPr>
        <p:spPr>
          <a:xfrm>
            <a:off x="720000" y="1750778"/>
            <a:ext cx="2026865" cy="4137958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0947095-E404-8312-5AE8-2EBD4185551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00000" y="1930778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E05989-EA4E-B28D-A959-BBFC49650EF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00000" y="2476983"/>
            <a:ext cx="177193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1DED50D5-97BC-B621-69DF-B73D17139E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0000" y="4175787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A109FDF-BAFA-1356-6F0F-9370007B213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0000" y="4598667"/>
            <a:ext cx="1771933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7308B5F-5B22-8C35-4A2E-07997B74BD6B}"/>
              </a:ext>
            </a:extLst>
          </p:cNvPr>
          <p:cNvSpPr/>
          <p:nvPr userDrawn="1"/>
        </p:nvSpPr>
        <p:spPr>
          <a:xfrm>
            <a:off x="2948193" y="1750778"/>
            <a:ext cx="2026865" cy="4137958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C807BFB3-46DF-953F-36A3-1FBCE32B89D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28193" y="1930778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9C684563-803D-9DE1-6EE8-F7F2E2B49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128193" y="2476983"/>
            <a:ext cx="177193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640B112-4F3E-9860-D4CF-7B8BBB76AA3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128193" y="4175787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163750D-7700-C273-61C1-099FEA973141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128193" y="4598667"/>
            <a:ext cx="1771933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93ED5299-3813-3B5A-2B86-2E3AC6D38784}"/>
              </a:ext>
            </a:extLst>
          </p:cNvPr>
          <p:cNvSpPr/>
          <p:nvPr userDrawn="1"/>
        </p:nvSpPr>
        <p:spPr>
          <a:xfrm>
            <a:off x="5155058" y="1750778"/>
            <a:ext cx="2026865" cy="4137958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AC80CC8-9B44-47CE-4A21-BA335A9AD27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35058" y="1930778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5E0BF591-E26F-A614-C9B1-41F67948D41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335058" y="2476983"/>
            <a:ext cx="177193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95EB17D5-3F16-6F56-1C2A-6767F01B167E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335058" y="4175787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B389A15F-2E73-8FB8-1E84-ECC70801F39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335058" y="4598667"/>
            <a:ext cx="1771933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56CABAF-C995-99E2-47B2-68E290D92A56}"/>
              </a:ext>
            </a:extLst>
          </p:cNvPr>
          <p:cNvSpPr/>
          <p:nvPr userDrawn="1"/>
        </p:nvSpPr>
        <p:spPr>
          <a:xfrm>
            <a:off x="7361923" y="1750778"/>
            <a:ext cx="2026865" cy="4137958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6FCC37B8-0336-9D09-9EA3-9FC1D32DA50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41923" y="1930778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00C3C7E-B2E0-5A60-50B3-7AB580C4A841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541923" y="2476983"/>
            <a:ext cx="177193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9AC31C14-07B9-1444-418D-E62BFC69A6FA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7541923" y="4175787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C7BD67CC-1370-4250-775F-7E610F6B8E0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7541923" y="4598667"/>
            <a:ext cx="1771933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04B048E-E913-1CFE-F2FF-07B8B6DD84AA}"/>
              </a:ext>
            </a:extLst>
          </p:cNvPr>
          <p:cNvSpPr/>
          <p:nvPr userDrawn="1"/>
        </p:nvSpPr>
        <p:spPr>
          <a:xfrm>
            <a:off x="9568788" y="1750778"/>
            <a:ext cx="2026865" cy="4137958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8F8EDD0-5177-7897-D54D-1A93A6A764A0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748788" y="1930778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70788A6-BA68-900C-A3EE-4D01CECE950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9748788" y="2476983"/>
            <a:ext cx="1771933" cy="52533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2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8C4AA53-78AE-861A-97E3-5D826E9819F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748788" y="4175787"/>
            <a:ext cx="177193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67C02E61-07EE-3B12-40CC-6B7D99135014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9748788" y="4598667"/>
            <a:ext cx="1771933" cy="481542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50E27E2-335E-A263-3504-B18EDACB82E6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3" name="Footer Placeholder 13">
            <a:extLst>
              <a:ext uri="{FF2B5EF4-FFF2-40B4-BE49-F238E27FC236}">
                <a16:creationId xmlns:a16="http://schemas.microsoft.com/office/drawing/2014/main" id="{0877AF59-1D45-0BEB-6794-06346A663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34" name="Slide Number Placeholder 14">
            <a:extLst>
              <a:ext uri="{FF2B5EF4-FFF2-40B4-BE49-F238E27FC236}">
                <a16:creationId xmlns:a16="http://schemas.microsoft.com/office/drawing/2014/main" id="{E03BB782-964C-294E-19D8-B4C437BD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106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никальные возможности AI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5">
            <a:extLst>
              <a:ext uri="{FF2B5EF4-FFF2-40B4-BE49-F238E27FC236}">
                <a16:creationId xmlns:a16="http://schemas.microsoft.com/office/drawing/2014/main" id="{2666FD49-7635-3197-BCE6-1F8C35DF8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68706C9-35E4-76E2-BC85-25D894166A46}"/>
              </a:ext>
            </a:extLst>
          </p:cNvPr>
          <p:cNvSpPr/>
          <p:nvPr userDrawn="1"/>
        </p:nvSpPr>
        <p:spPr>
          <a:xfrm>
            <a:off x="720000" y="1260000"/>
            <a:ext cx="3463117" cy="4567222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0947095-E404-8312-5AE8-2EBD4185551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00000" y="1440000"/>
            <a:ext cx="3146483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E05989-EA4E-B28D-A959-BBFC49650EF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00000" y="3180662"/>
            <a:ext cx="3146483" cy="248338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AB52E19-C0CA-ED25-ABE8-A04710AB6C11}"/>
              </a:ext>
            </a:extLst>
          </p:cNvPr>
          <p:cNvSpPr/>
          <p:nvPr userDrawn="1"/>
        </p:nvSpPr>
        <p:spPr>
          <a:xfrm>
            <a:off x="4443930" y="1260000"/>
            <a:ext cx="3463117" cy="4567222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499864C6-C0F1-A946-8496-B990521A289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23930" y="1440000"/>
            <a:ext cx="3132704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1DA5313-00EC-BF5E-071F-C0BD0EEC19D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623930" y="3180662"/>
            <a:ext cx="3132704" cy="248338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E848875-BBFF-E5AD-C083-068DD5ECAB42}"/>
              </a:ext>
            </a:extLst>
          </p:cNvPr>
          <p:cNvSpPr/>
          <p:nvPr userDrawn="1"/>
        </p:nvSpPr>
        <p:spPr>
          <a:xfrm>
            <a:off x="8167861" y="1260000"/>
            <a:ext cx="3463117" cy="4567222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 dirty="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2662E909-C8CE-3869-0E25-715F8DD6FB8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47861" y="1440000"/>
            <a:ext cx="3124139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DE10CCE2-7163-33A0-4819-D73917A404BB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347861" y="3180662"/>
            <a:ext cx="3124139" cy="248338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7" name="Footer Placeholder 13">
            <a:extLst>
              <a:ext uri="{FF2B5EF4-FFF2-40B4-BE49-F238E27FC236}">
                <a16:creationId xmlns:a16="http://schemas.microsoft.com/office/drawing/2014/main" id="{CD474A77-313D-28DC-2443-85E6E04E7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A1BEDF40-FA24-6FFF-D6C6-E42C8769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0717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идеры направ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68706C9-35E4-76E2-BC85-25D894166A46}"/>
              </a:ext>
            </a:extLst>
          </p:cNvPr>
          <p:cNvSpPr/>
          <p:nvPr userDrawn="1"/>
        </p:nvSpPr>
        <p:spPr>
          <a:xfrm>
            <a:off x="720000" y="1788765"/>
            <a:ext cx="10800000" cy="3140587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9" name="Title 15">
            <a:extLst>
              <a:ext uri="{FF2B5EF4-FFF2-40B4-BE49-F238E27FC236}">
                <a16:creationId xmlns:a16="http://schemas.microsoft.com/office/drawing/2014/main" id="{2666FD49-7635-3197-BCE6-1F8C35DF8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0947095-E404-8312-5AE8-2EBD4185551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2388" y="1903312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E05989-EA4E-B28D-A959-BBFC49650EF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402387" y="2487062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444E25-6914-E91A-C00B-892CC219DA7A}"/>
              </a:ext>
            </a:extLst>
          </p:cNvPr>
          <p:cNvSpPr/>
          <p:nvPr userDrawn="1"/>
        </p:nvSpPr>
        <p:spPr>
          <a:xfrm>
            <a:off x="720000" y="5156793"/>
            <a:ext cx="5287367" cy="668248"/>
          </a:xfrm>
          <a:prstGeom prst="roundRect">
            <a:avLst>
              <a:gd name="adj" fmla="val 226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tx2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E3D2A87-A5B4-093E-1CC0-E818F504892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02388" y="225015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FE6D58FE-C096-1F73-C4DC-8BB299B5B848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5803" y="1903312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542D2969-F3E1-C2F8-90D8-386BBAA94E8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402388" y="3430554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1C275AE1-8521-72E3-6AA5-FF085FCC9FA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02387" y="4014304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82CFB2F-9A3C-D1F9-6B17-6855256937F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402388" y="3777396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9" name="Рисунок 2">
            <a:extLst>
              <a:ext uri="{FF2B5EF4-FFF2-40B4-BE49-F238E27FC236}">
                <a16:creationId xmlns:a16="http://schemas.microsoft.com/office/drawing/2014/main" id="{AE9E95FF-2ACD-594B-D20F-C20A50033E6F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835803" y="3430554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C972D75A-4D7F-7080-C5B4-CD97D5F6595B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939368" y="1903312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75116CF-8156-194F-B8AE-E569A300246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939367" y="2487062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E01F34FB-CD2E-0C50-5DFE-3F8A72A9580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939368" y="225015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3" name="Рисунок 2">
            <a:extLst>
              <a:ext uri="{FF2B5EF4-FFF2-40B4-BE49-F238E27FC236}">
                <a16:creationId xmlns:a16="http://schemas.microsoft.com/office/drawing/2014/main" id="{11A1A1C4-7A3F-B01A-31EA-CA3C8E7F4E35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3372783" y="1903312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346D17E0-5BF7-15A3-5E2E-BECBAFD0542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939368" y="3430554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97F1F88B-165C-D20E-27F7-8F1989B97BC7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939367" y="4014304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A0707B69-EFD5-60DD-0D04-D0AF6275A5A4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939368" y="3777396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7" name="Рисунок 2">
            <a:extLst>
              <a:ext uri="{FF2B5EF4-FFF2-40B4-BE49-F238E27FC236}">
                <a16:creationId xmlns:a16="http://schemas.microsoft.com/office/drawing/2014/main" id="{A89F40D7-2F94-1619-77AE-2C39DF375422}"/>
              </a:ext>
            </a:extLst>
          </p:cNvPr>
          <p:cNvSpPr>
            <a:spLocks noGrp="1"/>
          </p:cNvSpPr>
          <p:nvPr>
            <p:ph type="pic" idx="28"/>
          </p:nvPr>
        </p:nvSpPr>
        <p:spPr>
          <a:xfrm>
            <a:off x="3372783" y="3430554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84396EB0-C6B7-43E8-B701-9477325967E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540232" y="1903312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7DC4E17C-275B-A274-02D8-14A9B546D0EB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540231" y="2487062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5D3D7D82-AB17-63DD-96F3-928081FD05DF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40232" y="225015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1" name="Рисунок 2">
            <a:extLst>
              <a:ext uri="{FF2B5EF4-FFF2-40B4-BE49-F238E27FC236}">
                <a16:creationId xmlns:a16="http://schemas.microsoft.com/office/drawing/2014/main" id="{8148393D-7E75-6641-FE0F-7D797620BD7A}"/>
              </a:ext>
            </a:extLst>
          </p:cNvPr>
          <p:cNvSpPr>
            <a:spLocks noGrp="1"/>
          </p:cNvSpPr>
          <p:nvPr>
            <p:ph type="pic" idx="32"/>
          </p:nvPr>
        </p:nvSpPr>
        <p:spPr>
          <a:xfrm>
            <a:off x="5973647" y="1903312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84033C2E-CFB5-F793-B358-39748563B23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540232" y="3430554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845BA5AC-90B7-1711-BDF5-8ADA62B33E41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40231" y="4014304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F794E34C-A934-2A7B-2B27-9560551FD1AA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540232" y="3777396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5" name="Рисунок 2">
            <a:extLst>
              <a:ext uri="{FF2B5EF4-FFF2-40B4-BE49-F238E27FC236}">
                <a16:creationId xmlns:a16="http://schemas.microsoft.com/office/drawing/2014/main" id="{49E181F7-7239-7718-CACD-BDA24628047F}"/>
              </a:ext>
            </a:extLst>
          </p:cNvPr>
          <p:cNvSpPr>
            <a:spLocks noGrp="1"/>
          </p:cNvSpPr>
          <p:nvPr>
            <p:ph type="pic" idx="36"/>
          </p:nvPr>
        </p:nvSpPr>
        <p:spPr>
          <a:xfrm>
            <a:off x="5973647" y="3430554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F57C3C31-67B4-3635-CE79-D661E29CF686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233154" y="1903312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F3BCF433-78E1-FB63-A19A-8827F944DBE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9233153" y="2487062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B74DDD06-7CF1-ABEC-69D6-9A8A152542F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233154" y="225015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9" name="Рисунок 2">
            <a:extLst>
              <a:ext uri="{FF2B5EF4-FFF2-40B4-BE49-F238E27FC236}">
                <a16:creationId xmlns:a16="http://schemas.microsoft.com/office/drawing/2014/main" id="{8B435194-A967-95B2-CA23-9D6B54962AE5}"/>
              </a:ext>
            </a:extLst>
          </p:cNvPr>
          <p:cNvSpPr>
            <a:spLocks noGrp="1"/>
          </p:cNvSpPr>
          <p:nvPr>
            <p:ph type="pic" idx="40"/>
          </p:nvPr>
        </p:nvSpPr>
        <p:spPr>
          <a:xfrm>
            <a:off x="8666569" y="1903312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F8DDB4AE-41F1-EE8F-D286-592AF8CD600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33154" y="3430554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B34A67A3-634B-25A8-CB75-91695231C36A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9233153" y="4014304"/>
            <a:ext cx="2089843" cy="1692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B14ABC1E-FB5D-8D46-0E51-AD61B144D902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9233154" y="3777396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33" name="Рисунок 2">
            <a:extLst>
              <a:ext uri="{FF2B5EF4-FFF2-40B4-BE49-F238E27FC236}">
                <a16:creationId xmlns:a16="http://schemas.microsoft.com/office/drawing/2014/main" id="{806293FD-3A07-3374-3FC9-E1E2D6176827}"/>
              </a:ext>
            </a:extLst>
          </p:cNvPr>
          <p:cNvSpPr>
            <a:spLocks noGrp="1"/>
          </p:cNvSpPr>
          <p:nvPr>
            <p:ph type="pic" idx="44"/>
          </p:nvPr>
        </p:nvSpPr>
        <p:spPr>
          <a:xfrm>
            <a:off x="8666569" y="3430554"/>
            <a:ext cx="450782" cy="45078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5FB766A3-42BA-80A5-F9D3-FC6DFC90B12A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729044" y="5271424"/>
            <a:ext cx="973696" cy="2260491"/>
          </a:xfr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5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51489C89-EBC8-33EC-231B-CC0137BA8219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912703" y="5342277"/>
            <a:ext cx="3617679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B2197366-B8AE-43F2-CB8D-561DC51F70D6}"/>
              </a:ext>
            </a:extLst>
          </p:cNvPr>
          <p:cNvSpPr/>
          <p:nvPr userDrawn="1"/>
        </p:nvSpPr>
        <p:spPr>
          <a:xfrm>
            <a:off x="6232633" y="5156793"/>
            <a:ext cx="5287367" cy="668248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1BE0E45A-87D3-E9B6-8339-F26641819CB5}"/>
              </a:ext>
            </a:extLst>
          </p:cNvPr>
          <p:cNvSpPr>
            <a:spLocks noGrp="1"/>
          </p:cNvSpPr>
          <p:nvPr>
            <p:ph type="body" idx="47"/>
          </p:nvPr>
        </p:nvSpPr>
        <p:spPr>
          <a:xfrm>
            <a:off x="6241677" y="5271424"/>
            <a:ext cx="973696" cy="2260491"/>
          </a:xfr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5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138" name="Text Placeholder 2">
            <a:extLst>
              <a:ext uri="{FF2B5EF4-FFF2-40B4-BE49-F238E27FC236}">
                <a16:creationId xmlns:a16="http://schemas.microsoft.com/office/drawing/2014/main" id="{A4841E78-C149-8E88-B4FE-ED4C810EE1F8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7425336" y="5342277"/>
            <a:ext cx="3617679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91530AA-D05F-F1C9-0E1E-EC339B34734C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49" name="Footer Placeholder 13">
            <a:extLst>
              <a:ext uri="{FF2B5EF4-FFF2-40B4-BE49-F238E27FC236}">
                <a16:creationId xmlns:a16="http://schemas.microsoft.com/office/drawing/2014/main" id="{82D66E93-3211-A6C4-DE3F-E59E401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50" name="Slide Number Placeholder 14">
            <a:extLst>
              <a:ext uri="{FF2B5EF4-FFF2-40B4-BE49-F238E27FC236}">
                <a16:creationId xmlns:a16="http://schemas.microsoft.com/office/drawing/2014/main" id="{B988109D-D82D-7494-15E4-27E8A025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493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Big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68706C9-35E4-76E2-BC85-25D894166A46}"/>
              </a:ext>
            </a:extLst>
          </p:cNvPr>
          <p:cNvSpPr/>
          <p:nvPr userDrawn="1"/>
        </p:nvSpPr>
        <p:spPr>
          <a:xfrm>
            <a:off x="720000" y="1788765"/>
            <a:ext cx="10800000" cy="3140587"/>
          </a:xfrm>
          <a:prstGeom prst="roundRect">
            <a:avLst>
              <a:gd name="adj" fmla="val 4251"/>
            </a:avLst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0947095-E404-8312-5AE8-2EBD4185551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759836" y="1972982"/>
            <a:ext cx="1778557" cy="28969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</a:t>
            </a:r>
            <a:r>
              <a:rPr lang="ru-RU" dirty="0"/>
              <a:t> </a:t>
            </a:r>
            <a:r>
              <a:rPr lang="ru-RU" dirty="0" err="1"/>
              <a:t>e</a:t>
            </a:r>
            <a:r>
              <a:rPr lang="en-US" dirty="0" err="1"/>
              <a:t>dit</a:t>
            </a:r>
            <a:endParaRPr lang="ru-RU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E05989-EA4E-B28D-A959-BBFC49650EF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9342" y="3004337"/>
            <a:ext cx="3050703" cy="169277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E3D2A87-A5B4-093E-1CC0-E818F504892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759836" y="2319824"/>
            <a:ext cx="1778557" cy="20691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000" b="1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FE6D58FE-C096-1F73-C4DC-8BB299B5B848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5803" y="1903312"/>
            <a:ext cx="691534" cy="691534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AC1BF1-79C8-526D-2DB4-8407DD3581E5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120116" y="3004337"/>
            <a:ext cx="3954497" cy="169277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C742FA52-175C-8CEA-EE74-F695C06E61D6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8271955" y="3004337"/>
            <a:ext cx="3050703" cy="169277"/>
          </a:xfrm>
        </p:spPr>
        <p:txBody>
          <a:bodyPr wrap="square" lIns="0" tIns="0" rIns="0" bIns="0">
            <a:spAutoFit/>
          </a:bodyPr>
          <a:lstStyle>
            <a:lvl1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1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8C26DB6-F57F-2BB6-0BDF-411574A112E8}"/>
              </a:ext>
            </a:extLst>
          </p:cNvPr>
          <p:cNvSpPr/>
          <p:nvPr userDrawn="1"/>
        </p:nvSpPr>
        <p:spPr>
          <a:xfrm>
            <a:off x="6232633" y="5156793"/>
            <a:ext cx="5287367" cy="668248"/>
          </a:xfrm>
          <a:prstGeom prst="roundRect">
            <a:avLst>
              <a:gd name="adj" fmla="val 226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accent1"/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CF987FB-CE34-7E99-C01D-0002657A518E}"/>
              </a:ext>
            </a:extLst>
          </p:cNvPr>
          <p:cNvSpPr>
            <a:spLocks noGrp="1"/>
          </p:cNvSpPr>
          <p:nvPr>
            <p:ph type="body" idx="47"/>
          </p:nvPr>
        </p:nvSpPr>
        <p:spPr>
          <a:xfrm>
            <a:off x="6241677" y="5271424"/>
            <a:ext cx="973696" cy="2260491"/>
          </a:xfr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5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8676943-8D29-AF9E-B0FB-7AD5E6308068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7425336" y="5342277"/>
            <a:ext cx="3617679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5" name="Title 15">
            <a:extLst>
              <a:ext uri="{FF2B5EF4-FFF2-40B4-BE49-F238E27FC236}">
                <a16:creationId xmlns:a16="http://schemas.microsoft.com/office/drawing/2014/main" id="{514D82FD-494D-9CAC-22EE-930945098E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10800000" cy="332399"/>
          </a:xfrm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9C82C55-5CD3-D19A-644B-58A871252FE5}"/>
              </a:ext>
            </a:extLst>
          </p:cNvPr>
          <p:cNvSpPr>
            <a:spLocks noGrp="1"/>
          </p:cNvSpPr>
          <p:nvPr>
            <p:ph type="body" idx="51"/>
          </p:nvPr>
        </p:nvSpPr>
        <p:spPr>
          <a:xfrm>
            <a:off x="719999" y="1005167"/>
            <a:ext cx="6090703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7747F50-5299-8101-FB9D-5D184DC15014}"/>
              </a:ext>
            </a:extLst>
          </p:cNvPr>
          <p:cNvSpPr/>
          <p:nvPr userDrawn="1"/>
        </p:nvSpPr>
        <p:spPr>
          <a:xfrm>
            <a:off x="720000" y="5156793"/>
            <a:ext cx="5287367" cy="668248"/>
          </a:xfrm>
          <a:prstGeom prst="roundRect">
            <a:avLst>
              <a:gd name="adj" fmla="val 226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endParaRPr lang="en-RU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6D7A9FE-FF0B-C0C0-E95C-92CF30B6413A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729044" y="5271424"/>
            <a:ext cx="973696" cy="2260491"/>
          </a:xfr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5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AD82490-EC57-B1BC-C1EC-160097CA460B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912703" y="5342277"/>
            <a:ext cx="3617679" cy="3310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6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36B81293-0192-11CE-F9DC-8E2CDD65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30" name="Slide Number Placeholder 14">
            <a:extLst>
              <a:ext uri="{FF2B5EF4-FFF2-40B4-BE49-F238E27FC236}">
                <a16:creationId xmlns:a16="http://schemas.microsoft.com/office/drawing/2014/main" id="{1D09D3EF-3BC0-2094-61D6-DC9986C3A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3242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манда Big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E447A-625A-FB65-7FE2-DC3ACFBF0BE1}"/>
              </a:ext>
            </a:extLst>
          </p:cNvPr>
          <p:cNvSpPr txBox="1"/>
          <p:nvPr userDrawn="1"/>
        </p:nvSpPr>
        <p:spPr>
          <a:xfrm>
            <a:off x="276447" y="-1190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25" name="Title 15">
            <a:extLst>
              <a:ext uri="{FF2B5EF4-FFF2-40B4-BE49-F238E27FC236}">
                <a16:creationId xmlns:a16="http://schemas.microsoft.com/office/drawing/2014/main" id="{514D82FD-494D-9CAC-22EE-930945098E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540000"/>
            <a:ext cx="3602618" cy="332399"/>
          </a:xfrm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Заголовок</a:t>
            </a:r>
            <a:endParaRPr lang="en-RU" dirty="0"/>
          </a:p>
        </p:txBody>
      </p:sp>
      <p:sp>
        <p:nvSpPr>
          <p:cNvPr id="20" name="Footer Placeholder 13">
            <a:extLst>
              <a:ext uri="{FF2B5EF4-FFF2-40B4-BE49-F238E27FC236}">
                <a16:creationId xmlns:a16="http://schemas.microsoft.com/office/drawing/2014/main" id="{36B81293-0192-11CE-F9DC-8E2CDD65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30" name="Slide Number Placeholder 14">
            <a:extLst>
              <a:ext uri="{FF2B5EF4-FFF2-40B4-BE49-F238E27FC236}">
                <a16:creationId xmlns:a16="http://schemas.microsoft.com/office/drawing/2014/main" id="{1D09D3EF-3BC0-2094-61D6-DC9986C3A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BBD0B6-A82D-72FF-5B85-A3AC5823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2695771"/>
            <a:ext cx="4751129" cy="372474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5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  <a:endParaRPr lang="ru-R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EF6CB9-9627-F561-7C15-4BE10E26C39E}"/>
              </a:ext>
            </a:extLst>
          </p:cNvPr>
          <p:cNvSpPr/>
          <p:nvPr userDrawn="1"/>
        </p:nvSpPr>
        <p:spPr>
          <a:xfrm>
            <a:off x="8530843" y="3451730"/>
            <a:ext cx="1096200" cy="529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AC8A00-B7E0-A4CD-C118-D694D4196E28}"/>
              </a:ext>
            </a:extLst>
          </p:cNvPr>
          <p:cNvSpPr/>
          <p:nvPr userDrawn="1"/>
        </p:nvSpPr>
        <p:spPr>
          <a:xfrm>
            <a:off x="10251900" y="1128097"/>
            <a:ext cx="1567674" cy="1567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8433C8-39EB-6387-6980-4B7FE64AB772}"/>
              </a:ext>
            </a:extLst>
          </p:cNvPr>
          <p:cNvSpPr/>
          <p:nvPr userDrawn="1"/>
        </p:nvSpPr>
        <p:spPr>
          <a:xfrm>
            <a:off x="6702911" y="2183664"/>
            <a:ext cx="1265275" cy="1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BE435D-3591-A4F8-A552-EEAA9EFED833}"/>
              </a:ext>
            </a:extLst>
          </p:cNvPr>
          <p:cNvSpPr/>
          <p:nvPr userDrawn="1"/>
        </p:nvSpPr>
        <p:spPr>
          <a:xfrm>
            <a:off x="10251900" y="5519803"/>
            <a:ext cx="1096200" cy="5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78C932-D9D2-A3A8-B1E4-5DBF478BFE5B}"/>
              </a:ext>
            </a:extLst>
          </p:cNvPr>
          <p:cNvSpPr/>
          <p:nvPr userDrawn="1"/>
        </p:nvSpPr>
        <p:spPr>
          <a:xfrm flipV="1">
            <a:off x="9481862" y="4679931"/>
            <a:ext cx="670898" cy="5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Picture Placeholder 21">
            <a:extLst>
              <a:ext uri="{FF2B5EF4-FFF2-40B4-BE49-F238E27FC236}">
                <a16:creationId xmlns:a16="http://schemas.microsoft.com/office/drawing/2014/main" id="{F2EAB294-6FC5-7BAB-5A09-140FCA094F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77311" y="3652838"/>
            <a:ext cx="1440000" cy="216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40" name="Picture Placeholder 21">
            <a:extLst>
              <a:ext uri="{FF2B5EF4-FFF2-40B4-BE49-F238E27FC236}">
                <a16:creationId xmlns:a16="http://schemas.microsoft.com/office/drawing/2014/main" id="{659C3E52-8543-6329-346F-69042A2BA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65950" y="1992874"/>
            <a:ext cx="2160000" cy="108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41" name="Picture Placeholder 21">
            <a:extLst>
              <a:ext uri="{FF2B5EF4-FFF2-40B4-BE49-F238E27FC236}">
                <a16:creationId xmlns:a16="http://schemas.microsoft.com/office/drawing/2014/main" id="{AD87DC35-FB25-DA5B-5FFE-9F61ED4DC6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05717" y="4269499"/>
            <a:ext cx="2160000" cy="1080000"/>
          </a:xfrm>
          <a:prstGeom prst="roundRect">
            <a:avLst>
              <a:gd name="adj" fmla="val 8730"/>
            </a:avLst>
          </a:prstGeom>
        </p:spPr>
        <p:txBody>
          <a:bodyPr lIns="0"/>
          <a:lstStyle/>
          <a:p>
            <a:endParaRPr lang="en-R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EC3ABB-D03D-2DCE-9DB9-AC89E8EB0383}"/>
              </a:ext>
            </a:extLst>
          </p:cNvPr>
          <p:cNvSpPr/>
          <p:nvPr userDrawn="1"/>
        </p:nvSpPr>
        <p:spPr>
          <a:xfrm>
            <a:off x="6925426" y="3185572"/>
            <a:ext cx="1308015" cy="13080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268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B279B-A6A6-A64D-596F-F0905DD5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FB6B-547C-A6CA-3554-00524F56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045563"/>
            <a:ext cx="10515600" cy="253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8AEF4C-2C3F-E543-4578-32FDF42213F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0000" y="6120000"/>
            <a:ext cx="2170055" cy="338400"/>
          </a:xfrm>
          <a:prstGeom prst="rect">
            <a:avLst/>
          </a:prstGeom>
        </p:spPr>
      </p:pic>
      <p:sp>
        <p:nvSpPr>
          <p:cNvPr id="5" name="Footer Placeholder 13">
            <a:extLst>
              <a:ext uri="{FF2B5EF4-FFF2-40B4-BE49-F238E27FC236}">
                <a16:creationId xmlns:a16="http://schemas.microsoft.com/office/drawing/2014/main" id="{05ACF9C7-2220-90A5-CE4A-61FB1C20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endParaRPr lang="en-RU" dirty="0"/>
          </a:p>
        </p:txBody>
      </p:sp>
      <p:sp>
        <p:nvSpPr>
          <p:cNvPr id="6" name="Slide Number Placeholder 14">
            <a:extLst>
              <a:ext uri="{FF2B5EF4-FFF2-40B4-BE49-F238E27FC236}">
                <a16:creationId xmlns:a16="http://schemas.microsoft.com/office/drawing/2014/main" id="{EA2A3DC0-7650-5BA5-27B1-8D5A2292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9319" y="6209339"/>
            <a:ext cx="568800" cy="18466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chemeClr val="accent3"/>
                </a:solidFill>
                <a:latin typeface="Manrope" pitchFamily="2" charset="0"/>
              </a:defRPr>
            </a:lvl1pPr>
          </a:lstStyle>
          <a:p>
            <a:fld id="{7616CFDB-2423-E541-9420-3F5B31361690}" type="slidenum">
              <a:rPr lang="en-RU" smtClean="0"/>
              <a:pPr/>
              <a:t>‹#›</a:t>
            </a:fld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928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5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7" r:id="rId18"/>
    <p:sldLayoutId id="2147483666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Manrop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2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2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2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2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57CEBC-47D0-57D8-731A-8C9F27F25949}"/>
              </a:ext>
            </a:extLst>
          </p:cNvPr>
          <p:cNvSpPr/>
          <p:nvPr/>
        </p:nvSpPr>
        <p:spPr>
          <a:xfrm>
            <a:off x="468351" y="5639010"/>
            <a:ext cx="2665142" cy="1062873"/>
          </a:xfrm>
          <a:prstGeom prst="rect">
            <a:avLst/>
          </a:prstGeom>
          <a:solidFill>
            <a:srgbClr val="16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347F8-1B9B-55BF-4545-67F51007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5027657" cy="886397"/>
          </a:xfrm>
        </p:spPr>
        <p:txBody>
          <a:bodyPr/>
          <a:lstStyle/>
          <a:p>
            <a:r>
              <a:rPr lang="en-US" dirty="0"/>
              <a:t>Webinar</a:t>
            </a:r>
            <a:br>
              <a:rPr lang="ru-RU" dirty="0"/>
            </a:br>
            <a:r>
              <a:rPr lang="en-US" dirty="0"/>
              <a:t>ChatGPT 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17087-B4CA-BA3E-80DE-36AC09A3E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520000"/>
            <a:ext cx="5027657" cy="1875513"/>
          </a:xfrm>
        </p:spPr>
        <p:txBody>
          <a:bodyPr/>
          <a:lstStyle/>
          <a:p>
            <a:r>
              <a:rPr lang="en" dirty="0"/>
              <a:t>Acceleration, simplification, and optimization of HR work through neural network technologies</a:t>
            </a:r>
          </a:p>
          <a:p>
            <a:r>
              <a:rPr lang="en" dirty="0"/>
              <a:t>Read by: Vladislav Botnev</a:t>
            </a:r>
            <a:endParaRPr lang="ru-RU" dirty="0"/>
          </a:p>
          <a:p>
            <a:r>
              <a:rPr lang="en-US" dirty="0">
                <a:solidFill>
                  <a:schemeClr val="accent1"/>
                </a:solidFill>
              </a:rPr>
              <a:t>AI, ChatGPT, Prompt</a:t>
            </a:r>
            <a:r>
              <a:rPr lang="ru-RU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HR</a:t>
            </a:r>
            <a:endParaRPr lang="en-RU" dirty="0">
              <a:solidFill>
                <a:schemeClr val="accent1"/>
              </a:solidFill>
            </a:endParaRPr>
          </a:p>
        </p:txBody>
      </p:sp>
      <p:pic>
        <p:nvPicPr>
          <p:cNvPr id="17" name="Рисунок 16" descr="Изображение выглядит как мультфильм, снимок экрана, искусство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743D338A-0D2D-22D2-7405-7FDAA5A8817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5018" b="25018"/>
          <a:stretch>
            <a:fillRect/>
          </a:stretch>
        </p:blipFill>
        <p:spPr/>
      </p:pic>
      <p:pic>
        <p:nvPicPr>
          <p:cNvPr id="15" name="Рисунок 14" descr="Изображение выглядит как снимок экрана, мультфильм, Пурпурный цве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B96F8F7-02DF-A7F9-CFD0-95D97D41216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4982" b="24982"/>
          <a:stretch>
            <a:fillRect/>
          </a:stretch>
        </p:blipFill>
        <p:spPr/>
      </p:pic>
      <p:pic>
        <p:nvPicPr>
          <p:cNvPr id="13" name="Рисунок 12" descr="Изображение выглядит как искусство, Фиолетовый, статуя, Пурпурный цвет&#10;&#10;Автоматически созданное описание">
            <a:extLst>
              <a:ext uri="{FF2B5EF4-FFF2-40B4-BE49-F238E27FC236}">
                <a16:creationId xmlns:a16="http://schemas.microsoft.com/office/drawing/2014/main" id="{0410968E-CC62-EF60-911B-15084D1C6C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654" r="16654"/>
          <a:stretch>
            <a:fillRect/>
          </a:stretch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32FF-C942-5F88-0D40-FAFE26CC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RU"/>
              <a:t>202</a:t>
            </a:r>
            <a:r>
              <a:rPr lang="ru-RU" dirty="0"/>
              <a:t>3</a:t>
            </a:r>
            <a:endParaRPr lang="en-RU" dirty="0"/>
          </a:p>
        </p:txBody>
      </p:sp>
      <p:pic>
        <p:nvPicPr>
          <p:cNvPr id="21" name="Рисунок 20" descr="Изображение выглядит как Человеческое лицо, Вымышленный персонаж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50C0580-B0D6-4D6E-6F1C-5FB239264B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/>
          <a:srcRect l="9453" t="-596" r="23783" b="596"/>
          <a:stretch/>
        </p:blipFill>
        <p:spPr>
          <a:xfrm>
            <a:off x="7200000" y="1800000"/>
            <a:ext cx="1440000" cy="216000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9DF65C-716C-F2C4-A8C5-2405B19F5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1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F278069-1280-C63B-D8AD-A9264AB21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CA4C93-5C62-3B61-7E31-63872C69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10</a:t>
            </a:fld>
            <a:endParaRPr lang="en-RU" dirty="0"/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7FDBD146-BA1E-E379-276F-4BE23B402535}"/>
              </a:ext>
            </a:extLst>
          </p:cNvPr>
          <p:cNvSpPr/>
          <p:nvPr/>
        </p:nvSpPr>
        <p:spPr>
          <a:xfrm>
            <a:off x="586087" y="3429000"/>
            <a:ext cx="6713034" cy="925551"/>
          </a:xfrm>
          <a:prstGeom prst="roundRect">
            <a:avLst>
              <a:gd name="adj" fmla="val 4076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200" dirty="0">
                <a:latin typeface="Helvetica Neue" panose="02000503000000020004" pitchFamily="2" charset="0"/>
              </a:rPr>
              <a:t>Presentation creation</a:t>
            </a:r>
            <a:endParaRPr lang="ru-RU" sz="32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5AB373-6304-0284-1E5E-7FB03FBE4B87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0180F4-C7C1-FCF3-510A-7C8411BA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56BAC8F-DB0E-2CF4-6364-C823E0ED7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</p:spPr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4B4E71-479C-BD3B-71B9-500F9F9FA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11</a:t>
            </a:fld>
            <a:endParaRPr lang="en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91FD31-ECC4-E07C-CC3E-0CD3E9FB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1575"/>
            <a:ext cx="10800000" cy="332399"/>
          </a:xfrm>
        </p:spPr>
        <p:txBody>
          <a:bodyPr/>
          <a:lstStyle/>
          <a:p>
            <a:r>
              <a:rPr lang="en" dirty="0"/>
              <a:t>A little off-topic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FDD51-24BF-4AB7-1C7A-F88413D99FF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19999" y="1005167"/>
            <a:ext cx="4933669" cy="372538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b="1" dirty="0"/>
              <a:t>ChatGPT can be used to solve everyday tasks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340585-F65D-07CD-F821-E2E213E240AB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5FB8B0-6BF4-D22D-2692-C8830F8C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BFF4FC-FD46-41C9-ED00-35EFE37CA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9" y="1906113"/>
            <a:ext cx="7772400" cy="11193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97F91A-5B79-EA5C-0FAA-DD6480C33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01" y="3076884"/>
            <a:ext cx="7772400" cy="11674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4A23B27-835F-2A5A-99C3-A364E5BFD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01" y="4291016"/>
            <a:ext cx="7772400" cy="10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698-B9E2-3F01-CC46-BFCFCCC5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40000"/>
            <a:ext cx="7875359" cy="332399"/>
          </a:xfrm>
        </p:spPr>
        <p:txBody>
          <a:bodyPr/>
          <a:lstStyle/>
          <a:p>
            <a:r>
              <a:rPr lang="en-US" sz="2400" dirty="0"/>
              <a:t>Overview of other neural networks</a:t>
            </a:r>
            <a:endParaRPr lang="en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7920-8F3A-CC68-30C3-D0720105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40000"/>
            <a:ext cx="5400000" cy="3347070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/>
              <a:t>Text generation</a:t>
            </a:r>
            <a:endParaRPr lang="ru-RU" sz="1800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ChatGPT(Open AI)</a:t>
            </a:r>
            <a:endParaRPr lang="ru-RU" sz="2000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/>
              <a:t>Claude(</a:t>
            </a:r>
            <a:r>
              <a:rPr lang="en-US" dirty="0" err="1"/>
              <a:t>Antropic</a:t>
            </a:r>
            <a:r>
              <a:rPr lang="en-US" dirty="0"/>
              <a:t>)</a:t>
            </a:r>
            <a:endParaRPr lang="en-US" sz="2000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Bard(Google)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/>
              <a:t>Image generation</a:t>
            </a:r>
            <a:endParaRPr lang="ru-RU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Stable diffusion</a:t>
            </a:r>
            <a:endParaRPr lang="ru-RU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MidJourney</a:t>
            </a:r>
            <a:endParaRPr lang="ru-RU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DALL-</a:t>
            </a:r>
            <a:r>
              <a:rPr lang="en-US" dirty="0"/>
              <a:t>E 2</a:t>
            </a:r>
            <a:endParaRPr lang="ru-RU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 dirty="0"/>
              <a:t>Kandinsky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0FB2-D81F-C55F-91F2-C7A08A59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</p:spPr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F661-0587-662F-CAD6-73C301E5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12</a:t>
            </a:fld>
            <a:endParaRPr lang="en-RU" dirty="0"/>
          </a:p>
        </p:txBody>
      </p:sp>
      <p:pic>
        <p:nvPicPr>
          <p:cNvPr id="9" name="Рисунок 8" descr="Изображение выглядит как Пурпурный цвет, Фиолетовый, одежд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E9B1AA15-7F4F-FCE2-E892-A9A9E75CA8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558" t="3201" r="558" b="18217"/>
          <a:stretch/>
        </p:blipFill>
        <p:spPr>
          <a:xfrm>
            <a:off x="6480000" y="793231"/>
            <a:ext cx="5040000" cy="3960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F93D0C-9AFB-0700-A206-E7D58E3EDC25}"/>
              </a:ext>
            </a:extLst>
          </p:cNvPr>
          <p:cNvSpPr txBox="1"/>
          <p:nvPr/>
        </p:nvSpPr>
        <p:spPr>
          <a:xfrm>
            <a:off x="6480001" y="4787070"/>
            <a:ext cx="5040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</a:pPr>
            <a:r>
              <a:rPr lang="en" sz="1200" dirty="0">
                <a:solidFill>
                  <a:schemeClr val="tx1">
                    <a:tint val="75000"/>
                  </a:schemeClr>
                </a:solidFill>
              </a:rPr>
              <a:t>Introduce an IT company employee in a pink and blue color scheme. The company specializes in digitalization, AI, virtual reality, and computer vision</a:t>
            </a:r>
            <a:endParaRPr lang="ru-RU" sz="11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F38804-561D-BBF4-AEDA-4186229167AB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8EEB46-B9BD-685B-E5BC-15B31A11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0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9D62ED-A1E1-ABEE-0C55-43FCD953E8D4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35258-CACA-04F2-4C10-34B5A75D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Webinar Agenda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445B-1C21-5C80-2ED1-3E1AD88F7C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00000" y="1930778"/>
            <a:ext cx="1771933" cy="331053"/>
          </a:xfrm>
        </p:spPr>
        <p:txBody>
          <a:bodyPr/>
          <a:lstStyle/>
          <a:p>
            <a:r>
              <a:rPr lang="en-US" dirty="0"/>
              <a:t>What is ChatGPT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B7A74-196F-80E7-6F46-DF5F9D91FEC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00000" y="2476983"/>
            <a:ext cx="1771933" cy="10793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We’ll </a:t>
            </a: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delve a little into what generative neural networks are, how they are created, and how they work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8A356-24C8-1042-E4D9-F1A1AB284E2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28193" y="1930778"/>
            <a:ext cx="1771933" cy="331053"/>
          </a:xfrm>
        </p:spPr>
        <p:txBody>
          <a:bodyPr/>
          <a:lstStyle/>
          <a:p>
            <a:r>
              <a:rPr lang="en-US" dirty="0">
                <a:solidFill>
                  <a:srgbClr val="005BFF"/>
                </a:solidFill>
                <a:latin typeface="Manrope SemiBold" pitchFamily="2" charset="0"/>
                <a:cs typeface="Arial"/>
              </a:rPr>
              <a:t>Interface of ChatGPT</a:t>
            </a:r>
            <a:endParaRPr lang="en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E3547C-3500-6F8A-322F-153400BD5269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128193" y="2476983"/>
            <a:ext cx="1771933" cy="80239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We’ll</a:t>
            </a:r>
            <a:r>
              <a:rPr lang="en-US" dirty="0"/>
              <a:t> </a:t>
            </a:r>
            <a:r>
              <a:rPr lang="en" dirty="0"/>
              <a:t>explore how to use the web interface of ChatGPT</a:t>
            </a:r>
            <a:endParaRPr lang="en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339A03-57CC-43B4-FE0C-925CCE62741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35058" y="1930778"/>
            <a:ext cx="1771933" cy="331181"/>
          </a:xfrm>
        </p:spPr>
        <p:txBody>
          <a:bodyPr/>
          <a:lstStyle/>
          <a:p>
            <a:r>
              <a:rPr lang="ru-RU" dirty="0">
                <a:solidFill>
                  <a:srgbClr val="005BFF"/>
                </a:solidFill>
                <a:latin typeface="Manrope SemiBold" pitchFamily="2" charset="0"/>
                <a:cs typeface="Arial"/>
              </a:rPr>
              <a:t>5 </a:t>
            </a:r>
            <a:r>
              <a:rPr lang="en-US" dirty="0">
                <a:solidFill>
                  <a:srgbClr val="005BFF"/>
                </a:solidFill>
                <a:latin typeface="Manrope SemiBold" pitchFamily="2" charset="0"/>
                <a:cs typeface="Arial"/>
              </a:rPr>
              <a:t>use-cases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67B247-4F9B-8433-4323-CD5B68A5623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335058" y="2476983"/>
            <a:ext cx="1771933" cy="10793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We’ll </a:t>
            </a: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examine how an HR specialist can use ChatGPT through the example of 5 use-cases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13B055-6C3D-0B32-7349-022357E858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41923" y="1930778"/>
            <a:ext cx="1771933" cy="331053"/>
          </a:xfrm>
        </p:spPr>
        <p:txBody>
          <a:bodyPr/>
          <a:lstStyle/>
          <a:p>
            <a:r>
              <a:rPr lang="en-US" dirty="0">
                <a:solidFill>
                  <a:srgbClr val="005BFF"/>
                </a:solidFill>
                <a:latin typeface="Manrope SemiBold" pitchFamily="2" charset="0"/>
                <a:cs typeface="Arial"/>
              </a:rPr>
              <a:t>Prompts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4F070F4-0BD2-75CB-B220-D578C09D8C65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541923" y="2476983"/>
            <a:ext cx="1771933" cy="802399"/>
          </a:xfrm>
        </p:spPr>
        <p:txBody>
          <a:bodyPr/>
          <a:lstStyle/>
          <a:p>
            <a:r>
              <a:rPr lang="en-RU"/>
              <a:t>We'll learn what a prompt is and how to improve ChatGPT's response</a:t>
            </a:r>
            <a:endParaRPr lang="en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53B5AB-43F0-7EB1-E01E-F332A6A8CECA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9748788" y="1930778"/>
            <a:ext cx="1771933" cy="331181"/>
          </a:xfrm>
        </p:spPr>
        <p:txBody>
          <a:bodyPr/>
          <a:lstStyle/>
          <a:p>
            <a:r>
              <a:rPr lang="en" dirty="0">
                <a:solidFill>
                  <a:srgbClr val="005BFF"/>
                </a:solidFill>
                <a:latin typeface="Manrope SemiBold" pitchFamily="2" charset="0"/>
                <a:cs typeface="Arial"/>
              </a:rPr>
              <a:t>Other applications</a:t>
            </a:r>
            <a:endParaRPr lang="en-US" dirty="0">
              <a:solidFill>
                <a:srgbClr val="005BFF"/>
              </a:solidFill>
              <a:latin typeface="Manrope SemiBold" pitchFamily="2" charset="0"/>
              <a:cs typeface="Arial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4A98CC-8511-74E3-24CC-D4D68B2BCC88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9748788" y="2476983"/>
            <a:ext cx="1771933" cy="1356397"/>
          </a:xfrm>
        </p:spPr>
        <p:txBody>
          <a:bodyPr/>
          <a:lstStyle/>
          <a:p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We'll briefly discuss non-work-related applications of ChatGPT, its analogues, as well as neural networks for image generation.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6615DB9-2995-C2F8-1B25-D142CB20EE9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19999" y="1005167"/>
            <a:ext cx="6090703" cy="372474"/>
          </a:xfrm>
        </p:spPr>
        <p:txBody>
          <a:bodyPr/>
          <a:lstStyle/>
          <a:p>
            <a:r>
              <a:rPr lang="en" dirty="0"/>
              <a:t>On the agenda today</a:t>
            </a:r>
            <a:endParaRPr lang="en-RU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7F1F191E-81CB-6806-EFFF-68BADB2DD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</p:spPr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ACCBA52-6E3B-71BD-4597-A93084923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2</a:t>
            </a:fld>
            <a:endParaRPr lang="en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F3BB0E-5EFD-472D-D3BF-B6190C12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0FB2-D81F-C55F-91F2-C7A08A59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F661-0587-662F-CAD6-73C301E5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3</a:t>
            </a:fld>
            <a:endParaRPr lang="en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4698-B9E2-3F01-CC46-BFCFCCC5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 to ChatGPT and the GPT model</a:t>
            </a:r>
            <a:endParaRPr lang="en-RU" dirty="0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E699A02-9838-8297-95C8-0A03BD66C4F9}"/>
              </a:ext>
            </a:extLst>
          </p:cNvPr>
          <p:cNvSpPr txBox="1">
            <a:spLocks/>
          </p:cNvSpPr>
          <p:nvPr/>
        </p:nvSpPr>
        <p:spPr>
          <a:xfrm>
            <a:off x="720000" y="1004069"/>
            <a:ext cx="6090703" cy="3724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2"/>
                </a:solidFill>
                <a:latin typeface="Manrop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2"/>
                </a:solidFill>
                <a:latin typeface="Manrop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2"/>
                </a:solidFill>
                <a:latin typeface="Manrop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2"/>
                </a:solidFill>
                <a:latin typeface="Manrop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2"/>
                </a:solidFill>
                <a:latin typeface="Manrop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1800" dirty="0"/>
              <a:t>How neural networks are created</a:t>
            </a:r>
            <a:endParaRPr lang="en-RU" sz="1800" dirty="0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C7E87C3-0596-05D7-09DE-A9212860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08213"/>
            <a:ext cx="7772400" cy="303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3D694-946A-35CB-3E4C-1507A68AD5D5}"/>
              </a:ext>
            </a:extLst>
          </p:cNvPr>
          <p:cNvSpPr txBox="1"/>
          <p:nvPr/>
        </p:nvSpPr>
        <p:spPr>
          <a:xfrm>
            <a:off x="1674542" y="4672413"/>
            <a:ext cx="50400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</a:pPr>
            <a:r>
              <a:rPr lang="en-US" sz="1200" dirty="0">
                <a:solidFill>
                  <a:schemeClr val="tx1">
                    <a:tint val="75000"/>
                  </a:schemeClr>
                </a:solidFill>
              </a:rPr>
              <a:t>Source</a:t>
            </a:r>
            <a:r>
              <a:rPr lang="ru-RU" sz="1200" dirty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n" sz="1200" dirty="0">
                <a:solidFill>
                  <a:schemeClr val="tx1">
                    <a:tint val="75000"/>
                  </a:schemeClr>
                </a:solidFill>
              </a:rPr>
              <a:t>https://karpathy.ai/stateofgpt.pdf</a:t>
            </a:r>
            <a:endParaRPr lang="ru-RU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8F8F56-D7A5-41C8-DD7B-572A1FC4A508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E3D66C-EDE7-E7D2-A26B-E8C7B1CA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698-B9E2-3F01-CC46-BFCFCCC5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40000"/>
            <a:ext cx="7875359" cy="332399"/>
          </a:xfrm>
        </p:spPr>
        <p:txBody>
          <a:bodyPr/>
          <a:lstStyle/>
          <a:p>
            <a:r>
              <a:rPr lang="en" sz="2400" dirty="0"/>
              <a:t>ChatGPT and HR: Why is it beneficial?</a:t>
            </a:r>
            <a:endParaRPr lang="en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7920-8F3A-CC68-30C3-D0720105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40000"/>
            <a:ext cx="5400000" cy="3660489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800" dirty="0"/>
              <a:t>ChatGPT expedites and simplifies HR processes.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sz="1800" dirty="0"/>
              <a:t>AI in HR: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Recruitment and personnel selection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Onboarding new employees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Performance management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Training and development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Conflict management and problem-solving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Termination process management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Presentation creation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Interview preparation.</a:t>
            </a:r>
            <a:endParaRPr lang="ru-RU" dirty="0"/>
          </a:p>
        </p:txBody>
      </p:sp>
      <p:pic>
        <p:nvPicPr>
          <p:cNvPr id="24" name="Рисунок 23" descr="Изображение выглядит как Фрактальные картинки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6279B55-C254-614E-2BE8-F288563A0F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709" b="10709"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0FB2-D81F-C55F-91F2-C7A08A59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</p:spPr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F661-0587-662F-CAD6-73C301E5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4</a:t>
            </a:fld>
            <a:endParaRPr lang="en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0864EC-CF70-455C-A6A6-85EED93D0693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A50A32-96A0-602D-147D-0EE62574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2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6BD5-83F4-2AE5-D0C2-D878BA8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 </a:t>
            </a:r>
            <a:r>
              <a:rPr lang="en" dirty="0"/>
              <a:t>for today's webinar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0DA9-A103-0479-5DC0-FDBB6FE8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4836738"/>
            <a:ext cx="10648800" cy="525400"/>
          </a:xfrm>
        </p:spPr>
        <p:txBody>
          <a:bodyPr/>
          <a:lstStyle/>
          <a:p>
            <a:r>
              <a:rPr lang="en" dirty="0"/>
              <a:t>In today's webinar, we will explore the use cases of ChatGPT in a professional environment, email templates, resume analysis, job vacancy creation, presentation development, and interview preparation for unique positions. Valuable tips and skills will be presented to help streamline the workflow.</a:t>
            </a:r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3C71-9F35-3B8E-9FD5-06B684A6A6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80000" y="2512417"/>
            <a:ext cx="2160000" cy="184666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</a:rPr>
              <a:t>Email templates</a:t>
            </a:r>
            <a:endParaRPr lang="ru-RU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7EFE6-FB01-F5EE-EDC2-4F0871A0ABD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80000" y="4024223"/>
            <a:ext cx="2160000" cy="184666"/>
          </a:xfrm>
        </p:spPr>
        <p:txBody>
          <a:bodyPr/>
          <a:lstStyle/>
          <a:p>
            <a:r>
              <a:rPr lang="en" dirty="0">
                <a:latin typeface="Helvetica Neue" panose="02000503000000020004" pitchFamily="2" charset="0"/>
              </a:rPr>
              <a:t>Presentation creation</a:t>
            </a:r>
            <a:endParaRPr lang="ru-RU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8F2C49-8871-EA76-0694-4BDCBB150D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80000" y="2513657"/>
            <a:ext cx="2160000" cy="184666"/>
          </a:xfrm>
        </p:spPr>
        <p:txBody>
          <a:bodyPr/>
          <a:lstStyle/>
          <a:p>
            <a:r>
              <a:rPr lang="en" dirty="0">
                <a:latin typeface="Helvetica Neue" panose="02000503000000020004" pitchFamily="2" charset="0"/>
              </a:rPr>
              <a:t>Resume analysis</a:t>
            </a:r>
            <a:endParaRPr lang="ru-RU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E11010-A35E-B526-050F-CB13283747F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80000" y="4024223"/>
            <a:ext cx="1932001" cy="369332"/>
          </a:xfrm>
        </p:spPr>
        <p:txBody>
          <a:bodyPr/>
          <a:lstStyle/>
          <a:p>
            <a:r>
              <a:rPr lang="en" dirty="0"/>
              <a:t>interview preparation for unique positions</a:t>
            </a:r>
            <a:endParaRPr lang="ru-RU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485F25-C716-2BF6-AF9A-CBE07F104E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80000" y="2513657"/>
            <a:ext cx="2160000" cy="184666"/>
          </a:xfrm>
        </p:spPr>
        <p:txBody>
          <a:bodyPr/>
          <a:lstStyle/>
          <a:p>
            <a:r>
              <a:rPr lang="en" dirty="0">
                <a:latin typeface="Helvetica Neue" panose="02000503000000020004" pitchFamily="2" charset="0"/>
              </a:rPr>
              <a:t>Job vacancy creation</a:t>
            </a:r>
            <a:endParaRPr lang="ru-RU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7019BDA-8E9D-D22B-4180-A9C0DF46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</p:spPr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6130E-46D3-9795-7B85-89975348C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5</a:t>
            </a:fld>
            <a:endParaRPr lang="en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D877FC-762A-C143-F741-09DD89D0EB12}"/>
              </a:ext>
            </a:extLst>
          </p:cNvPr>
          <p:cNvSpPr txBox="1">
            <a:spLocks/>
          </p:cNvSpPr>
          <p:nvPr/>
        </p:nvSpPr>
        <p:spPr>
          <a:xfrm>
            <a:off x="1080000" y="1634017"/>
            <a:ext cx="14513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3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rgbClr val="005BFF"/>
                </a:solidFill>
                <a:latin typeface="Manrope SemiBold" pitchFamily="2" charset="0"/>
                <a:cs typeface="Arial"/>
              </a:rPr>
              <a:t>1</a:t>
            </a:r>
            <a:endParaRPr lang="en" sz="6600" dirty="0">
              <a:solidFill>
                <a:schemeClr val="tx1">
                  <a:lumMod val="95000"/>
                  <a:lumOff val="5000"/>
                </a:schemeClr>
              </a:solidFill>
              <a:latin typeface="Manrope SemiBold" pitchFamily="2" charset="0"/>
              <a:cs typeface="Arial"/>
              <a:sym typeface="Arial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8131D9F9-0F5A-5F80-8ED1-169BC24426F3}"/>
              </a:ext>
            </a:extLst>
          </p:cNvPr>
          <p:cNvSpPr txBox="1">
            <a:spLocks/>
          </p:cNvSpPr>
          <p:nvPr/>
        </p:nvSpPr>
        <p:spPr>
          <a:xfrm>
            <a:off x="3780000" y="1628772"/>
            <a:ext cx="14513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3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rgbClr val="005BFF"/>
                </a:solidFill>
                <a:latin typeface="Manrope SemiBold" pitchFamily="2" charset="0"/>
                <a:cs typeface="Arial"/>
                <a:sym typeface="Arial"/>
              </a:rPr>
              <a:t>2</a:t>
            </a:r>
            <a:endParaRPr lang="en" sz="6600" dirty="0">
              <a:solidFill>
                <a:schemeClr val="tx1">
                  <a:lumMod val="95000"/>
                  <a:lumOff val="5000"/>
                </a:schemeClr>
              </a:solidFill>
              <a:latin typeface="Manrope SemiBold" pitchFamily="2" charset="0"/>
              <a:cs typeface="Arial"/>
              <a:sym typeface="Arial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B2610A15-84D0-9E3D-C676-4A133A56C3ED}"/>
              </a:ext>
            </a:extLst>
          </p:cNvPr>
          <p:cNvSpPr txBox="1">
            <a:spLocks/>
          </p:cNvSpPr>
          <p:nvPr/>
        </p:nvSpPr>
        <p:spPr>
          <a:xfrm>
            <a:off x="6480000" y="1628772"/>
            <a:ext cx="14513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3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rgbClr val="005BFF"/>
                </a:solidFill>
                <a:latin typeface="Manrope SemiBold" pitchFamily="2" charset="0"/>
                <a:cs typeface="Arial"/>
                <a:sym typeface="Arial"/>
              </a:rPr>
              <a:t>3</a:t>
            </a:r>
            <a:endParaRPr lang="en" sz="6600" dirty="0">
              <a:solidFill>
                <a:schemeClr val="tx1">
                  <a:lumMod val="95000"/>
                  <a:lumOff val="5000"/>
                </a:schemeClr>
              </a:solidFill>
              <a:latin typeface="Manrope SemiBold" pitchFamily="2" charset="0"/>
              <a:cs typeface="Arial"/>
              <a:sym typeface="Arial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1E0BE9C6-BCF7-B6B3-59FC-B40C188FDE4C}"/>
              </a:ext>
            </a:extLst>
          </p:cNvPr>
          <p:cNvSpPr txBox="1">
            <a:spLocks/>
          </p:cNvSpPr>
          <p:nvPr/>
        </p:nvSpPr>
        <p:spPr>
          <a:xfrm>
            <a:off x="1080000" y="3216583"/>
            <a:ext cx="14513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3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rgbClr val="005BFF"/>
                </a:solidFill>
                <a:latin typeface="Manrope SemiBold" pitchFamily="2" charset="0"/>
                <a:cs typeface="Arial"/>
                <a:sym typeface="Arial"/>
              </a:rPr>
              <a:t>4</a:t>
            </a:r>
            <a:endParaRPr lang="en" sz="6600" dirty="0">
              <a:solidFill>
                <a:schemeClr val="tx1">
                  <a:lumMod val="95000"/>
                  <a:lumOff val="5000"/>
                </a:schemeClr>
              </a:solidFill>
              <a:latin typeface="Manrope SemiBold" pitchFamily="2" charset="0"/>
              <a:cs typeface="Arial"/>
              <a:sym typeface="Arial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0E091A3D-16EF-CE6F-FAD2-A858801AD439}"/>
              </a:ext>
            </a:extLst>
          </p:cNvPr>
          <p:cNvSpPr txBox="1">
            <a:spLocks/>
          </p:cNvSpPr>
          <p:nvPr/>
        </p:nvSpPr>
        <p:spPr>
          <a:xfrm>
            <a:off x="3780000" y="3216583"/>
            <a:ext cx="145132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accent3"/>
                </a:solidFill>
                <a:latin typeface="Manrop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tint val="75000"/>
                  </a:schemeClr>
                </a:solidFill>
                <a:latin typeface="Manrop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>
                <a:solidFill>
                  <a:srgbClr val="005BFF"/>
                </a:solidFill>
                <a:latin typeface="Manrope SemiBold" pitchFamily="2" charset="0"/>
                <a:cs typeface="Arial"/>
                <a:sym typeface="Arial"/>
              </a:rPr>
              <a:t>5</a:t>
            </a:r>
            <a:endParaRPr lang="en" sz="6600" dirty="0">
              <a:solidFill>
                <a:schemeClr val="tx1">
                  <a:lumMod val="95000"/>
                  <a:lumOff val="5000"/>
                </a:schemeClr>
              </a:solidFill>
              <a:latin typeface="Manrope SemiBold" pitchFamily="2" charset="0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EC270D8-B09F-6F0D-2B88-4F49CA9D1AC3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EDC423-8931-FFE8-B165-406435002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F278069-1280-C63B-D8AD-A9264AB21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CA4C93-5C62-3B61-7E31-63872C69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6</a:t>
            </a:fld>
            <a:endParaRPr lang="en-RU" dirty="0"/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7FDBD146-BA1E-E379-276F-4BE23B402535}"/>
              </a:ext>
            </a:extLst>
          </p:cNvPr>
          <p:cNvSpPr/>
          <p:nvPr/>
        </p:nvSpPr>
        <p:spPr>
          <a:xfrm>
            <a:off x="586087" y="3429000"/>
            <a:ext cx="6713034" cy="925551"/>
          </a:xfrm>
          <a:prstGeom prst="roundRect">
            <a:avLst>
              <a:gd name="adj" fmla="val 4076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Helvetica Neue" panose="02000503000000020004" pitchFamily="2" charset="0"/>
              </a:rPr>
              <a:t>Email templates</a:t>
            </a:r>
            <a:endParaRPr lang="ru-RU" sz="32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1586353-15D9-3F33-D9BB-88137DB812FD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213BAE-12D6-A282-4C73-FAE3BBA0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698-B9E2-3F01-CC46-BFCFCCC5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40000"/>
            <a:ext cx="7875359" cy="332399"/>
          </a:xfrm>
        </p:spPr>
        <p:txBody>
          <a:bodyPr/>
          <a:lstStyle/>
          <a:p>
            <a:r>
              <a:rPr lang="en" sz="2400" dirty="0"/>
              <a:t>How to improve prompts?</a:t>
            </a:r>
            <a:endParaRPr lang="en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7920-8F3A-CC68-30C3-D0720105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440000"/>
            <a:ext cx="5400000" cy="1651734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Prompt - a query within the chat, a </a:t>
            </a:r>
            <a:r>
              <a:rPr lang="en-US" dirty="0"/>
              <a:t>hint</a:t>
            </a:r>
            <a:r>
              <a:rPr lang="en" dirty="0"/>
              <a:t>.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Role models (Write a template, act as an HR).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" dirty="0"/>
              <a:t>Fine-tuning (Write a template + Job description).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0FB2-D81F-C55F-91F2-C7A08A59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2604" y="6209339"/>
            <a:ext cx="7200000" cy="184666"/>
          </a:xfrm>
        </p:spPr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F661-0587-662F-CAD6-73C301E53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7</a:t>
            </a:fld>
            <a:endParaRPr lang="en-RU" dirty="0"/>
          </a:p>
        </p:txBody>
      </p:sp>
      <p:pic>
        <p:nvPicPr>
          <p:cNvPr id="9" name="Рисунок 8" descr="Изображение выглядит как Пурпурный цвет, Фиолетовый, искусство, розовый&#10;&#10;Автоматически созданное описание">
            <a:extLst>
              <a:ext uri="{FF2B5EF4-FFF2-40B4-BE49-F238E27FC236}">
                <a16:creationId xmlns:a16="http://schemas.microsoft.com/office/drawing/2014/main" id="{FF4FF8D3-0312-E0C0-A8CA-052F24DB3B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709" b="10709"/>
          <a:stretch>
            <a:fillRect/>
          </a:stretch>
        </p:blipFill>
        <p:spPr/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D51E9E-0101-7B86-EFAD-979F8031D9FD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1C7C87-8D1B-17C5-90CA-AA19FB39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F278069-1280-C63B-D8AD-A9264AB21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CA4C93-5C62-3B61-7E31-63872C69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8</a:t>
            </a:fld>
            <a:endParaRPr lang="en-RU" dirty="0"/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7FDBD146-BA1E-E379-276F-4BE23B402535}"/>
              </a:ext>
            </a:extLst>
          </p:cNvPr>
          <p:cNvSpPr/>
          <p:nvPr/>
        </p:nvSpPr>
        <p:spPr>
          <a:xfrm>
            <a:off x="586087" y="3429000"/>
            <a:ext cx="6713034" cy="925551"/>
          </a:xfrm>
          <a:prstGeom prst="roundRect">
            <a:avLst>
              <a:gd name="adj" fmla="val 4076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200" dirty="0">
                <a:latin typeface="Helvetica Neue" panose="02000503000000020004" pitchFamily="2" charset="0"/>
              </a:rPr>
              <a:t>Job vacancy creation</a:t>
            </a:r>
            <a:endParaRPr lang="ru-RU" sz="32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B0C1FCD-66C6-55ED-7F78-3118A9BFF137}"/>
              </a:ext>
            </a:extLst>
          </p:cNvPr>
          <p:cNvSpPr/>
          <p:nvPr/>
        </p:nvSpPr>
        <p:spPr>
          <a:xfrm>
            <a:off x="586087" y="4557113"/>
            <a:ext cx="4712038" cy="925551"/>
          </a:xfrm>
          <a:prstGeom prst="roundRect">
            <a:avLst>
              <a:gd name="adj" fmla="val 4076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200" dirty="0">
                <a:latin typeface="Helvetica Neue" panose="02000503000000020004" pitchFamily="2" charset="0"/>
              </a:rPr>
              <a:t>Resume analysis</a:t>
            </a:r>
            <a:endParaRPr lang="ru-RU" sz="32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9694C8-481B-EB8E-60A8-5F28CCFB1778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06FA5F-59FB-B061-2E05-718C155E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F278069-1280-C63B-D8AD-A9264AB21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Webinar</a:t>
            </a:r>
            <a:r>
              <a:rPr lang="ru-RU" dirty="0"/>
              <a:t> </a:t>
            </a:r>
            <a:r>
              <a:rPr lang="en-US" dirty="0"/>
              <a:t>ChatGPT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HR</a:t>
            </a:r>
            <a:endParaRPr lang="en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CA4C93-5C62-3B61-7E31-63872C699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16CFDB-2423-E541-9420-3F5B31361690}" type="slidenum">
              <a:rPr lang="en-RU" smtClean="0"/>
              <a:pPr/>
              <a:t>9</a:t>
            </a:fld>
            <a:endParaRPr lang="en-RU" dirty="0"/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7FDBD146-BA1E-E379-276F-4BE23B402535}"/>
              </a:ext>
            </a:extLst>
          </p:cNvPr>
          <p:cNvSpPr/>
          <p:nvPr/>
        </p:nvSpPr>
        <p:spPr>
          <a:xfrm>
            <a:off x="586087" y="3429000"/>
            <a:ext cx="6713034" cy="925551"/>
          </a:xfrm>
          <a:prstGeom prst="roundRect">
            <a:avLst>
              <a:gd name="adj" fmla="val 4076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3200" dirty="0"/>
              <a:t>interview preparation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A7A65C-6554-279F-B9F5-A9B272117C4C}"/>
              </a:ext>
            </a:extLst>
          </p:cNvPr>
          <p:cNvSpPr/>
          <p:nvPr/>
        </p:nvSpPr>
        <p:spPr>
          <a:xfrm>
            <a:off x="468351" y="5899484"/>
            <a:ext cx="2665142" cy="802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A1F5DE-814C-D7AA-B371-C0DC3C14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9" y="5639010"/>
            <a:ext cx="2396984" cy="12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ftline Digital">
      <a:dk1>
        <a:srgbClr val="000000"/>
      </a:dk1>
      <a:lt1>
        <a:srgbClr val="FFFFFF"/>
      </a:lt1>
      <a:dk2>
        <a:srgbClr val="5E605E"/>
      </a:dk2>
      <a:lt2>
        <a:srgbClr val="E7E6E6"/>
      </a:lt2>
      <a:accent1>
        <a:srgbClr val="005AFF"/>
      </a:accent1>
      <a:accent2>
        <a:srgbClr val="F80F55"/>
      </a:accent2>
      <a:accent3>
        <a:srgbClr val="162232"/>
      </a:accent3>
      <a:accent4>
        <a:srgbClr val="0146C2"/>
      </a:accent4>
      <a:accent5>
        <a:srgbClr val="003996"/>
      </a:accent5>
      <a:accent6>
        <a:srgbClr val="00307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3D79EA7AE494E9CE5A335082825C4" ma:contentTypeVersion="3" ma:contentTypeDescription="Create a new document." ma:contentTypeScope="" ma:versionID="a749ba8d41b173355593698f2a29f46f">
  <xsd:schema xmlns:xsd="http://www.w3.org/2001/XMLSchema" xmlns:xs="http://www.w3.org/2001/XMLSchema" xmlns:p="http://schemas.microsoft.com/office/2006/metadata/properties" xmlns:ns2="f2f985da-2a62-4eab-8f89-0396d582b80c" xmlns:ns3="5b649015-a22b-44ad-ae67-c231bc05db21" xmlns:ns4="b061fae7-650a-408a-be1f-ba617b2678da" xmlns:ns5="6b17574c-9619-4e99-8ebe-281473e05009" targetNamespace="http://schemas.microsoft.com/office/2006/metadata/properties" ma:root="true" ma:fieldsID="a648049c8de18a57b8aae3fa8175f70c" ns2:_="" ns3:_="" ns4:_="" ns5:_="">
    <xsd:import namespace="f2f985da-2a62-4eab-8f89-0396d582b80c"/>
    <xsd:import namespace="5b649015-a22b-44ad-ae67-c231bc05db21"/>
    <xsd:import namespace="b061fae7-650a-408a-be1f-ba617b2678da"/>
    <xsd:import namespace="6b17574c-9619-4e99-8ebe-281473e0500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5:SharedWithUsers" minOccurs="0"/>
                <xsd:element ref="ns5:SharedWithDetails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85da-2a62-4eab-8f89-0396d582b80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af486d18-fdfb-40d7-ae35-60cdbc34d5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49015-a22b-44ad-ae67-c231bc05db21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f95be736-74b1-479f-b653-37380dbfcd73}" ma:internalName="TaxCatchAll" ma:showField="CatchAllData" ma:web="5b649015-a22b-44ad-ae67-c231bc05db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1fae7-650a-408a-be1f-ba617b267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7574c-9619-4e99-8ebe-281473e050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b649015-a22b-44ad-ae67-c231bc05db21" xsi:nil="true"/>
    <lcf76f155ced4ddcb4097134ff3c332f xmlns="f2f985da-2a62-4eab-8f89-0396d582b8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D0EFBB-B431-4556-A9D4-F8714BE38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f985da-2a62-4eab-8f89-0396d582b80c"/>
    <ds:schemaRef ds:uri="5b649015-a22b-44ad-ae67-c231bc05db21"/>
    <ds:schemaRef ds:uri="b061fae7-650a-408a-be1f-ba617b2678da"/>
    <ds:schemaRef ds:uri="6b17574c-9619-4e99-8ebe-281473e050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C59AC-B13C-401B-B2BF-4A0AE624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2BC57D-1E43-4B32-ABCF-EDE643BF57AB}">
  <ds:schemaRefs>
    <ds:schemaRef ds:uri="http://schemas.microsoft.com/office/2006/metadata/properties"/>
    <ds:schemaRef ds:uri="http://schemas.microsoft.com/office/infopath/2007/PartnerControls"/>
    <ds:schemaRef ds:uri="6b17574c-9619-4e99-8ebe-281473e05009"/>
    <ds:schemaRef ds:uri="b061fae7-650a-408a-be1f-ba617b2678da"/>
    <ds:schemaRef ds:uri="5b649015-a22b-44ad-ae67-c231bc05db21"/>
    <ds:schemaRef ds:uri="f2f985da-2a62-4eab-8f89-0396d582b8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436</Words>
  <Application>Microsoft Macintosh PowerPoint</Application>
  <PresentationFormat>Широкоэкранный</PresentationFormat>
  <Paragraphs>88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Manrope</vt:lpstr>
      <vt:lpstr>Manrope SemiBold</vt:lpstr>
      <vt:lpstr>Wingdings</vt:lpstr>
      <vt:lpstr>Office Theme</vt:lpstr>
      <vt:lpstr>Webinar ChatGPT for HR</vt:lpstr>
      <vt:lpstr>Webinar Agenda</vt:lpstr>
      <vt:lpstr>Introduction to ChatGPT and the GPT model</vt:lpstr>
      <vt:lpstr>ChatGPT and HR: Why is it beneficial?</vt:lpstr>
      <vt:lpstr>Use-cases for today's webinar</vt:lpstr>
      <vt:lpstr>Презентация PowerPoint</vt:lpstr>
      <vt:lpstr>How to improve prompts?</vt:lpstr>
      <vt:lpstr>Презентация PowerPoint</vt:lpstr>
      <vt:lpstr>Презентация PowerPoint</vt:lpstr>
      <vt:lpstr>Презентация PowerPoint</vt:lpstr>
      <vt:lpstr>A little off-topic</vt:lpstr>
      <vt:lpstr>Overview of other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Softline Digital трансформирует промышленность</dc:title>
  <dc:creator>Khroyan, Aykaz</dc:creator>
  <cp:lastModifiedBy>Microsoft Office User</cp:lastModifiedBy>
  <cp:revision>35</cp:revision>
  <dcterms:created xsi:type="dcterms:W3CDTF">2022-04-17T18:02:30Z</dcterms:created>
  <dcterms:modified xsi:type="dcterms:W3CDTF">2023-08-29T10:12:28Z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0x0101003C43D79EA7AE494E9CE5A335082825C4</vt:lpwstr>
  </property>
  <property fmtid="{D5CDD505-2E9C-101B-9397-08002B2CF9AE}" pid="3" name="MediaServiceImageTags">
    <vt:lpwstr/>
  </property>
  <property fmtid="{D5CDD505-2E9C-101B-9397-08002B2CF9AE}" pid="4" name="Order">
    <vt:r8>1556300</vt:r8>
  </property>
</Properties>
</file>