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400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1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25C0FE-2A62-4516-BFFA-2CC677F9B36C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6DDAC-C3BD-4A7C-92C9-4DD7CFF8636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6DDAC-C3BD-4A7C-92C9-4DD7CFF8636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CFCC5-A0C7-49C4-AB38-BE1219F5859A}" type="datetimeFigureOut">
              <a:rPr lang="en-US" smtClean="0"/>
              <a:t>7/17/2010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60C86-3204-427E-AA63-36EA38A29CB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1219200"/>
            <a:ext cx="3962400" cy="3962400"/>
          </a:xfrm>
          <a:prstGeom prst="ellipse">
            <a:avLst/>
          </a:prstGeom>
          <a:solidFill>
            <a:srgbClr val="F84006"/>
          </a:solidFill>
          <a:ln>
            <a:solidFill>
              <a:schemeClr val="tx1"/>
            </a:solidFill>
          </a:ln>
          <a:scene3d>
            <a:camera prst="orthographicFront"/>
            <a:lightRig rig="balanced" dir="t"/>
          </a:scene3d>
          <a:sp3d extrusionH="133350" prstMaterial="dkEdge">
            <a:bevelT w="158750" h="158750"/>
            <a:bevelB w="107950" h="127000"/>
            <a:contourClr>
              <a:srgbClr val="F8400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4875" y="1505675"/>
            <a:ext cx="3429000" cy="3429000"/>
          </a:xfrm>
          <a:prstGeom prst="ellipse">
            <a:avLst/>
          </a:prstGeom>
          <a:solidFill>
            <a:srgbClr val="F84006"/>
          </a:solidFill>
          <a:ln w="168275" cap="rnd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logo_premium cop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7400" y="1295400"/>
            <a:ext cx="4724400" cy="47244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438400" y="1219200"/>
            <a:ext cx="3962400" cy="3962400"/>
            <a:chOff x="2438400" y="1219200"/>
            <a:chExt cx="3962400" cy="3962400"/>
          </a:xfrm>
        </p:grpSpPr>
        <p:sp>
          <p:nvSpPr>
            <p:cNvPr id="4" name="Oval 3"/>
            <p:cNvSpPr/>
            <p:nvPr/>
          </p:nvSpPr>
          <p:spPr>
            <a:xfrm>
              <a:off x="2438400" y="1219200"/>
              <a:ext cx="3962400" cy="3962400"/>
            </a:xfrm>
            <a:prstGeom prst="ellipse">
              <a:avLst/>
            </a:prstGeom>
            <a:solidFill>
              <a:srgbClr val="F8400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extrusionH="133350" prstMaterial="dkEdge">
              <a:bevelT w="158750" h="158750"/>
              <a:bevelB w="107950" h="127000"/>
              <a:contourClr>
                <a:srgbClr val="F8400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24875" y="1505675"/>
              <a:ext cx="3429000" cy="3429000"/>
            </a:xfrm>
            <a:prstGeom prst="ellipse">
              <a:avLst/>
            </a:prstGeom>
            <a:solidFill>
              <a:schemeClr val="bg1"/>
            </a:solidFill>
            <a:ln w="168275" cap="rnd">
              <a:solidFill>
                <a:schemeClr val="tx1"/>
              </a:solidFill>
              <a:beve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go_Premium_wCoName copy.pn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0" y="1752914"/>
              <a:ext cx="2742886" cy="2742886"/>
            </a:xfrm>
            <a:prstGeom prst="rect">
              <a:avLst/>
            </a:prstGeom>
          </p:spPr>
        </p:pic>
        <p:pic>
          <p:nvPicPr>
            <p:cNvPr id="8" name="Picture 7" descr="ca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4514125"/>
              <a:ext cx="228600" cy="228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133600" y="1219200"/>
            <a:ext cx="4267200" cy="3962400"/>
            <a:chOff x="2133600" y="1219200"/>
            <a:chExt cx="4267200" cy="3962400"/>
          </a:xfrm>
        </p:grpSpPr>
        <p:sp>
          <p:nvSpPr>
            <p:cNvPr id="4" name="Oval 3"/>
            <p:cNvSpPr/>
            <p:nvPr/>
          </p:nvSpPr>
          <p:spPr>
            <a:xfrm>
              <a:off x="2438400" y="1219200"/>
              <a:ext cx="3962400" cy="3962400"/>
            </a:xfrm>
            <a:prstGeom prst="ellipse">
              <a:avLst/>
            </a:prstGeom>
            <a:solidFill>
              <a:srgbClr val="F84006"/>
            </a:solidFill>
            <a:ln>
              <a:solidFill>
                <a:schemeClr val="tx1"/>
              </a:solidFill>
            </a:ln>
            <a:scene3d>
              <a:camera prst="orthographicFront"/>
              <a:lightRig rig="balanced" dir="t"/>
            </a:scene3d>
            <a:sp3d extrusionH="133350" prstMaterial="dkEdge">
              <a:bevelT w="158750" h="158750"/>
              <a:bevelB w="107950" h="127000"/>
              <a:contourClr>
                <a:srgbClr val="F8400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724875" y="1505675"/>
              <a:ext cx="3429000" cy="3429000"/>
            </a:xfrm>
            <a:prstGeom prst="ellipse">
              <a:avLst/>
            </a:prstGeom>
            <a:noFill/>
            <a:ln w="168275" cap="rnd">
              <a:solidFill>
                <a:schemeClr val="tx1"/>
              </a:solidFill>
              <a:bevel/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can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4514125"/>
              <a:ext cx="228600" cy="228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133600" y="1219200"/>
              <a:ext cx="3505200" cy="315471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9900" b="1" cap="none" spc="5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accent1">
                      <a:tint val="3000"/>
                      <a:alpha val="9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Neutronica" pitchFamily="2" charset="0"/>
                </a:rPr>
                <a:t>E</a:t>
              </a:r>
              <a:endParaRPr lang="en-US" sz="8800" b="1" cap="none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Neutron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05200" y="2633752"/>
              <a:ext cx="2667000" cy="186204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11500" b="1" cap="none" spc="-300" dirty="0" smtClean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latin typeface="Neutronica" pitchFamily="2" charset="0"/>
                </a:rPr>
                <a:t>TV</a:t>
              </a:r>
              <a:endParaRPr lang="en-US" sz="6600" b="1" cap="none" spc="-30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Neutronica" pitchFamily="2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38400" y="1219200"/>
            <a:ext cx="3962400" cy="3962400"/>
          </a:xfrm>
          <a:prstGeom prst="ellipse">
            <a:avLst/>
          </a:prstGeom>
          <a:solidFill>
            <a:srgbClr val="F84006"/>
          </a:solidFill>
          <a:ln>
            <a:solidFill>
              <a:schemeClr val="tx1"/>
            </a:solidFill>
          </a:ln>
          <a:scene3d>
            <a:camera prst="orthographicFront"/>
            <a:lightRig rig="balanced" dir="t"/>
          </a:scene3d>
          <a:sp3d extrusionH="133350" prstMaterial="dkEdge">
            <a:bevelT w="158750" h="158750"/>
            <a:bevelB w="107950" h="127000"/>
            <a:contourClr>
              <a:srgbClr val="F84006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724875" y="1505675"/>
            <a:ext cx="3429000" cy="3429000"/>
          </a:xfrm>
          <a:prstGeom prst="ellipse">
            <a:avLst/>
          </a:prstGeom>
          <a:noFill/>
          <a:ln w="168275" cap="rnd">
            <a:solidFill>
              <a:schemeClr val="tx1"/>
            </a:solidFill>
            <a:bevel/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00" y="4514125"/>
            <a:ext cx="228600" cy="2286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67000" y="1295400"/>
            <a:ext cx="3505200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cap="none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Neutronica" pitchFamily="2" charset="0"/>
              </a:rPr>
              <a:t>E</a:t>
            </a:r>
            <a:endParaRPr lang="en-US" sz="6600" b="1" cap="none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Neutronica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</Words>
  <Application>Microsoft Office PowerPoint</Application>
  <PresentationFormat>On-screen Show (4:3)</PresentationFormat>
  <Paragraphs>4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vlcarter</dc:creator>
  <cp:lastModifiedBy>vlcarter</cp:lastModifiedBy>
  <cp:revision>7</cp:revision>
  <dcterms:created xsi:type="dcterms:W3CDTF">2010-07-17T11:59:12Z</dcterms:created>
  <dcterms:modified xsi:type="dcterms:W3CDTF">2010-07-17T12:53:29Z</dcterms:modified>
</cp:coreProperties>
</file>