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38" autoAdjust="0"/>
  </p:normalViewPr>
  <p:slideViewPr>
    <p:cSldViewPr snapToGrid="0" snapToObjects="1">
      <p:cViewPr varScale="1">
        <p:scale>
          <a:sx n="99" d="100"/>
          <a:sy n="99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July 29, 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July 29,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Vlcek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Success indicators of crowdfunding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87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Crowdfunding Projects</a:t>
            </a:r>
            <a:br>
              <a:rPr lang="en-US" dirty="0" smtClean="0"/>
            </a:br>
            <a:r>
              <a:rPr lang="en-US" dirty="0" smtClean="0"/>
              <a:t>and their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Crowdfunding platforms</a:t>
            </a:r>
          </a:p>
          <a:p>
            <a:pPr lvl="1"/>
            <a:r>
              <a:rPr lang="en-US" dirty="0" smtClean="0"/>
              <a:t>Popular sites to gather funds from small investors</a:t>
            </a:r>
          </a:p>
          <a:p>
            <a:pPr lvl="1"/>
            <a:r>
              <a:rPr lang="en-US" dirty="0" smtClean="0"/>
              <a:t>Project types: new technology, art, journalism, games</a:t>
            </a:r>
          </a:p>
          <a:p>
            <a:pPr lvl="1"/>
            <a:r>
              <a:rPr lang="en-US" b="1" dirty="0" smtClean="0"/>
              <a:t>Kickstarter</a:t>
            </a:r>
            <a:r>
              <a:rPr lang="en-US" dirty="0" smtClean="0"/>
              <a:t>, Indiegogo, </a:t>
            </a:r>
            <a:r>
              <a:rPr lang="en-US" dirty="0" err="1" smtClean="0"/>
              <a:t>GoFundMe</a:t>
            </a:r>
            <a:r>
              <a:rPr lang="en-US" dirty="0" smtClean="0"/>
              <a:t>, </a:t>
            </a:r>
            <a:r>
              <a:rPr lang="en-US" dirty="0" err="1" smtClean="0"/>
              <a:t>Patreon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Kickstarter</a:t>
            </a:r>
          </a:p>
          <a:p>
            <a:pPr lvl="1"/>
            <a:r>
              <a:rPr lang="en-US" dirty="0" smtClean="0"/>
              <a:t>Oldest and largest (100,000 funded projects)</a:t>
            </a:r>
          </a:p>
          <a:p>
            <a:pPr lvl="1"/>
            <a:r>
              <a:rPr lang="en-US" dirty="0" smtClean="0"/>
              <a:t>15 categories</a:t>
            </a:r>
          </a:p>
          <a:p>
            <a:pPr lvl="1"/>
            <a:r>
              <a:rPr lang="en-US" dirty="0" smtClean="0"/>
              <a:t>36% success rates</a:t>
            </a:r>
          </a:p>
          <a:p>
            <a:pPr lvl="1"/>
            <a:r>
              <a:rPr lang="en-US" dirty="0" smtClean="0"/>
              <a:t>Projects only funded if stated goal ($) is reached</a:t>
            </a:r>
          </a:p>
          <a:p>
            <a:pPr lvl="1"/>
            <a:r>
              <a:rPr lang="en-US" dirty="0" smtClean="0"/>
              <a:t>Most successful based on total investment: gadgets, games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Maximizing success Funding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– proposers –what they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optimize for Funding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881</TotalTime>
  <Words>92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Apothecary</vt:lpstr>
      <vt:lpstr>Success indicators of crowdfunding projects</vt:lpstr>
      <vt:lpstr>Crowdfunding Projects and their Success</vt:lpstr>
      <vt:lpstr>Maximizing success Funding success</vt:lpstr>
      <vt:lpstr>How to optimize for Funding success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indicators of crowdfunding projects</dc:title>
  <dc:creator>Vlcek, Lukas</dc:creator>
  <cp:lastModifiedBy>Vlcek, Lukas</cp:lastModifiedBy>
  <cp:revision>10</cp:revision>
  <dcterms:created xsi:type="dcterms:W3CDTF">2018-07-30T00:59:25Z</dcterms:created>
  <dcterms:modified xsi:type="dcterms:W3CDTF">2018-07-30T15:41:07Z</dcterms:modified>
</cp:coreProperties>
</file>