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B28B-26FF-424C-BB07-1B509F5BFD2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00A0-6498-774C-9886-EDE78974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rface.tg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953911"/>
            <a:ext cx="2940756" cy="294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77" y="4572622"/>
            <a:ext cx="3927123" cy="1766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668" y="520889"/>
            <a:ext cx="28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layer (with </a:t>
            </a:r>
            <a:r>
              <a:rPr lang="en-US" dirty="0" err="1" smtClean="0"/>
              <a:t>oxygens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9401" y="579312"/>
            <a:ext cx="110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Bulk layer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6375" y="4203290"/>
            <a:ext cx="389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view across layers (surface to bulk)</a:t>
            </a:r>
            <a:endParaRPr lang="en-US" dirty="0"/>
          </a:p>
        </p:txBody>
      </p:sp>
      <p:pic>
        <p:nvPicPr>
          <p:cNvPr id="14" name="Picture 13" descr="bulk.tg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01" y="890221"/>
            <a:ext cx="3169096" cy="31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_O_su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6" y="3598802"/>
            <a:ext cx="4161366" cy="2774244"/>
          </a:xfrm>
          <a:prstGeom prst="rect">
            <a:avLst/>
          </a:prstGeom>
        </p:spPr>
      </p:pic>
      <p:pic>
        <p:nvPicPr>
          <p:cNvPr id="4" name="Picture 3" descr="O_su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6" y="253998"/>
            <a:ext cx="4161366" cy="2774244"/>
          </a:xfrm>
          <a:prstGeom prst="rect">
            <a:avLst/>
          </a:prstGeom>
        </p:spPr>
      </p:pic>
      <p:pic>
        <p:nvPicPr>
          <p:cNvPr id="6" name="Picture 5" descr="layer_con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2" y="437443"/>
            <a:ext cx="4161367" cy="277424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86250" y="3575269"/>
            <a:ext cx="2847627" cy="2284871"/>
            <a:chOff x="952536" y="403521"/>
            <a:chExt cx="3247968" cy="2427730"/>
          </a:xfrm>
        </p:grpSpPr>
        <p:grpSp>
          <p:nvGrpSpPr>
            <p:cNvPr id="8" name="Group 7"/>
            <p:cNvGrpSpPr/>
            <p:nvPr/>
          </p:nvGrpSpPr>
          <p:grpSpPr>
            <a:xfrm>
              <a:off x="952536" y="773121"/>
              <a:ext cx="800682" cy="718434"/>
              <a:chOff x="952536" y="773121"/>
              <a:chExt cx="800682" cy="71843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52536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352877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52877" y="1132606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52536" y="1132606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4447" y="773389"/>
              <a:ext cx="800682" cy="718434"/>
              <a:chOff x="952536" y="773121"/>
              <a:chExt cx="800682" cy="71843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52536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52877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52877" y="1132606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52536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99822" y="772853"/>
              <a:ext cx="800682" cy="718434"/>
              <a:chOff x="952536" y="773121"/>
              <a:chExt cx="800682" cy="71843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52536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52877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52877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52536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84447" y="2112549"/>
              <a:ext cx="800682" cy="718434"/>
              <a:chOff x="952536" y="773121"/>
              <a:chExt cx="800682" cy="71843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952536" y="773121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52877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52877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52536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52536" y="2112281"/>
              <a:ext cx="800682" cy="718434"/>
              <a:chOff x="952536" y="773121"/>
              <a:chExt cx="800682" cy="71843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2536" y="773121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2877" y="773121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52877" y="1132606"/>
                <a:ext cx="400341" cy="358949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52536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99822" y="2112817"/>
              <a:ext cx="800682" cy="718434"/>
              <a:chOff x="952536" y="773121"/>
              <a:chExt cx="800682" cy="71843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52536" y="773121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52877" y="773121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2877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52536" y="1132606"/>
                <a:ext cx="400341" cy="35894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40506" y="403521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72417" y="408285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7792" y="408285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0506" y="174294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2417" y="1762593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C5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7792" y="1743485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C6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94555" y="253998"/>
            <a:ext cx="239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around 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94555" y="3414136"/>
            <a:ext cx="245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without 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6578" y="296329"/>
            <a:ext cx="219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Concentration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Vlcek, Lukas</dc:creator>
  <cp:lastModifiedBy>Vlcek, Lukas</cp:lastModifiedBy>
  <cp:revision>5</cp:revision>
  <dcterms:created xsi:type="dcterms:W3CDTF">2018-04-24T20:04:35Z</dcterms:created>
  <dcterms:modified xsi:type="dcterms:W3CDTF">2018-05-02T04:02:03Z</dcterms:modified>
</cp:coreProperties>
</file>