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22E3-CCA1-7D49-8ADD-BD389A1A4AE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2CD7-EA69-3945-8642-33A98AB7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1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22E3-CCA1-7D49-8ADD-BD389A1A4AE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2CD7-EA69-3945-8642-33A98AB7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7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22E3-CCA1-7D49-8ADD-BD389A1A4AE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2CD7-EA69-3945-8642-33A98AB7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22E3-CCA1-7D49-8ADD-BD389A1A4AE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2CD7-EA69-3945-8642-33A98AB7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3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22E3-CCA1-7D49-8ADD-BD389A1A4AE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2CD7-EA69-3945-8642-33A98AB7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3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22E3-CCA1-7D49-8ADD-BD389A1A4AE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2CD7-EA69-3945-8642-33A98AB7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6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22E3-CCA1-7D49-8ADD-BD389A1A4AE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2CD7-EA69-3945-8642-33A98AB7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22E3-CCA1-7D49-8ADD-BD389A1A4AE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2CD7-EA69-3945-8642-33A98AB7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4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22E3-CCA1-7D49-8ADD-BD389A1A4AE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2CD7-EA69-3945-8642-33A98AB7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22E3-CCA1-7D49-8ADD-BD389A1A4AE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2CD7-EA69-3945-8642-33A98AB7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22E3-CCA1-7D49-8ADD-BD389A1A4AE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D2CD7-EA69-3945-8642-33A98AB7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22E3-CCA1-7D49-8ADD-BD389A1A4AE2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D2CD7-EA69-3945-8642-33A98AB72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5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Optimization of interatomic force fields for W-alloys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Lukas Vlcek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41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 properties (W)</a:t>
            </a:r>
            <a:br>
              <a:rPr lang="en-US" dirty="0" smtClean="0"/>
            </a:br>
            <a:r>
              <a:rPr lang="en-US" sz="2200" dirty="0" smtClean="0"/>
              <a:t>From </a:t>
            </a:r>
            <a:r>
              <a:rPr lang="en-US" sz="2200" i="1" dirty="0" err="1" smtClean="0"/>
              <a:t>Marinica</a:t>
            </a:r>
            <a:r>
              <a:rPr lang="en-US" sz="2200" i="1" dirty="0" smtClean="0"/>
              <a:t> et. al</a:t>
            </a:r>
            <a:endParaRPr lang="en-US" sz="2200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994538"/>
              </p:ext>
            </p:extLst>
          </p:nvPr>
        </p:nvGraphicFramePr>
        <p:xfrm>
          <a:off x="291541" y="2052702"/>
          <a:ext cx="5161381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676"/>
                <a:gridCol w="1463316"/>
                <a:gridCol w="16703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Property\System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FCC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Lattice</a:t>
                      </a:r>
                      <a:r>
                        <a:rPr lang="en-US" baseline="0" dirty="0" smtClean="0"/>
                        <a:t> constant [A]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3.1648 (exp.)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4.054 (DFT</a:t>
                      </a:r>
                      <a:r>
                        <a:rPr lang="en-US" baseline="0" dirty="0" smtClean="0"/>
                        <a:t> rel.)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Cohesive energy [</a:t>
                      </a:r>
                      <a:r>
                        <a:rPr lang="en-US" dirty="0" err="1" smtClean="0"/>
                        <a:t>eV</a:t>
                      </a:r>
                      <a:r>
                        <a:rPr lang="en-US" dirty="0" smtClean="0"/>
                        <a:t>/atom]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-8.9 (DFT)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-8.43 (DFT)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C11 [</a:t>
                      </a:r>
                      <a:r>
                        <a:rPr lang="en-US" dirty="0" err="1" smtClean="0"/>
                        <a:t>GPa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C12 [</a:t>
                      </a:r>
                      <a:r>
                        <a:rPr lang="en-US" dirty="0" err="1" smtClean="0"/>
                        <a:t>GPa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C44 [</a:t>
                      </a:r>
                      <a:r>
                        <a:rPr lang="en-US" dirty="0" err="1" smtClean="0"/>
                        <a:t>GPa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203664"/>
              </p:ext>
            </p:extLst>
          </p:nvPr>
        </p:nvGraphicFramePr>
        <p:xfrm>
          <a:off x="6083144" y="2048349"/>
          <a:ext cx="26036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828"/>
                <a:gridCol w="13018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Energy (</a:t>
                      </a:r>
                      <a:r>
                        <a:rPr lang="en-US" dirty="0" err="1" smtClean="0"/>
                        <a:t>eV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&lt;111&gt;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10.53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&lt;110&gt;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10.82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&lt;100&gt;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12.87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3.49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25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DFT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Data from </a:t>
            </a:r>
            <a:r>
              <a:rPr lang="en-US" dirty="0" err="1" smtClean="0"/>
              <a:t>Marinica</a:t>
            </a:r>
            <a:endParaRPr lang="en-US" dirty="0"/>
          </a:p>
          <a:p>
            <a:pPr lvl="1"/>
            <a:r>
              <a:rPr lang="en-US" dirty="0" smtClean="0"/>
              <a:t>20 configurations generated from liquid Fe trajectory, N=113</a:t>
            </a:r>
          </a:p>
          <a:p>
            <a:pPr lvl="1"/>
            <a:r>
              <a:rPr lang="en-US" dirty="0" smtClean="0"/>
              <a:t>DFT Forces</a:t>
            </a:r>
          </a:p>
          <a:p>
            <a:pPr lvl="1"/>
            <a:r>
              <a:rPr lang="en-US" dirty="0" smtClean="0"/>
              <a:t>DFT Energy</a:t>
            </a:r>
          </a:p>
          <a:p>
            <a:pPr lvl="1"/>
            <a:endParaRPr lang="en-US" dirty="0"/>
          </a:p>
          <a:p>
            <a:r>
              <a:rPr lang="en-US" dirty="0" smtClean="0"/>
              <a:t>Data from German (local minimum energy </a:t>
            </a:r>
            <a:r>
              <a:rPr lang="en-US" dirty="0" err="1" smtClean="0"/>
              <a:t>configs</a:t>
            </a:r>
            <a:r>
              <a:rPr lang="en-US" dirty="0" smtClean="0"/>
              <a:t>.)</a:t>
            </a:r>
          </a:p>
          <a:p>
            <a:pPr lvl="1"/>
            <a:r>
              <a:rPr lang="en-US" dirty="0" smtClean="0"/>
              <a:t>Energy, Hessians?</a:t>
            </a:r>
          </a:p>
          <a:p>
            <a:pPr lvl="1"/>
            <a:r>
              <a:rPr lang="en-US" dirty="0" smtClean="0"/>
              <a:t>Pure phases</a:t>
            </a:r>
          </a:p>
          <a:p>
            <a:pPr lvl="2"/>
            <a:r>
              <a:rPr lang="en-US" dirty="0" smtClean="0"/>
              <a:t>BCC (54 atoms)</a:t>
            </a:r>
          </a:p>
          <a:p>
            <a:pPr lvl="2"/>
            <a:r>
              <a:rPr lang="en-US" dirty="0" smtClean="0"/>
              <a:t>FCC (32 atoms)</a:t>
            </a:r>
          </a:p>
          <a:p>
            <a:pPr lvl="1"/>
            <a:r>
              <a:rPr lang="en-US" dirty="0" smtClean="0"/>
              <a:t>Vacancy (53 atoms)</a:t>
            </a:r>
          </a:p>
          <a:p>
            <a:pPr lvl="1"/>
            <a:r>
              <a:rPr lang="en-US" dirty="0" smtClean="0"/>
              <a:t>Interstitial defects </a:t>
            </a:r>
          </a:p>
          <a:p>
            <a:pPr lvl="2"/>
            <a:r>
              <a:rPr lang="en-US" dirty="0" smtClean="0"/>
              <a:t>110, 111 (55 atoms)</a:t>
            </a:r>
          </a:p>
          <a:p>
            <a:pPr lvl="2"/>
            <a:r>
              <a:rPr lang="en-US" dirty="0" smtClean="0"/>
              <a:t>111_easy_core (135 atoms)?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96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IFF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Finnis</a:t>
            </a:r>
            <a:r>
              <a:rPr lang="en-US" dirty="0" smtClean="0"/>
              <a:t>-Sinclair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1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58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3109</TotalTime>
  <Words>165</Words>
  <Application>Microsoft Macintosh PowerPoint</Application>
  <PresentationFormat>On-screen Show (4:3)</PresentationFormat>
  <Paragraphs>50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Optimization of interatomic force fields for W-alloys</vt:lpstr>
      <vt:lpstr>Target properties (W) From Marinica et. al</vt:lpstr>
      <vt:lpstr>Target DFT data</vt:lpstr>
      <vt:lpstr>IFF form</vt:lpstr>
      <vt:lpstr>Implementation</vt:lpstr>
    </vt:vector>
  </TitlesOfParts>
  <Company>Oak Ridge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Vlcek, Lukas</dc:creator>
  <cp:lastModifiedBy>Vlcek, Lukas</cp:lastModifiedBy>
  <cp:revision>8</cp:revision>
  <dcterms:created xsi:type="dcterms:W3CDTF">2018-04-20T17:14:36Z</dcterms:created>
  <dcterms:modified xsi:type="dcterms:W3CDTF">2018-04-22T21:04:02Z</dcterms:modified>
</cp:coreProperties>
</file>