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devan, Rama K." initials="VRK" lastIdx="1" clrIdx="0">
    <p:extLst>
      <p:ext uri="{19B8F6BF-5375-455C-9EA6-DF929625EA0E}">
        <p15:presenceInfo xmlns:p15="http://schemas.microsoft.com/office/powerpoint/2012/main" userId="S-1-5-21-1060284298-842925246-1417001333-1278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05C7-C77E-4867-852A-10A1386AC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DBC0F-B27B-460C-BCF0-3C0CF6ED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A4F-F7E5-4C7F-8E57-3F64D66F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FB2D-1B62-48B7-82BF-D07DDEE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DCCE-6607-4335-8D31-62ACA1B6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F47-B6CE-4740-BCC7-01BF0FCD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1FEA-8401-4238-9685-7F0723EB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0B9D-8948-4E09-B4CA-3F6A80AD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9B39-A340-480D-9733-0E5807D9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7A99-C4C7-493D-A15C-01FEAF7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45EC-F36D-424E-A32B-066C70CAB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9D33-6D99-4A82-8941-E8DFA1CA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9B2F-3EB2-47C7-8BDE-6223F664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0242-1320-4D10-AB82-D772221D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43A1-3FBA-4361-9932-A399F38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B8E-72F3-4D08-B6A6-86160F68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553-363F-4375-BDF2-CCB243B7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EBD4-6B11-4BDF-93A0-3FB8A708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8B0B-85B6-4D2B-A42F-DEEC4B7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13CC-2B09-4704-B27D-44E4E1D2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9197-1B74-4621-99F4-1DD91E86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810B-CE76-44F3-8897-1E278BB9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95D-F53D-47DC-9923-FD9AA998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5F8C-9DEC-41E3-B845-E34D7B9E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FC0-FDB3-4147-B6E9-2BB1DBB8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20C-C5C0-493F-8F30-DD09FC4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ACE5-4095-4B2C-98E5-2FB1C9BBE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1148-8BBE-4CBA-8AE4-38D3D6D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5FE7-D71A-4297-A3D2-1C20E3AE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6D17-3E3A-4F3F-8912-7E6AA05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586B-58AC-49BE-9762-406C9E0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060E-763B-4997-BA0E-0879254F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3124-2A6C-4B63-9726-6EC7D0A1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6E65-9B4A-431B-9D70-66280E0A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DE39-B3F0-461A-B973-7B20D3BA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AA812-6877-4CCA-9682-122037310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DDC1F-6010-48F6-B341-5EB2A694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9255-7928-47AF-B7F4-84441ED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8136-1A94-41A8-8D71-9858CEFF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B5C6-583A-4C55-94DB-438A256A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CA705-DDD5-4565-82E5-1F076A39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748E-CC92-4F3A-8ADD-063936B2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1D36-1E1A-4E26-9475-44723B2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4841-B3C1-44EB-8819-B93CB3B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206BA-DACA-48B8-BA54-C25B1DB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87CE-CCA6-4AB6-BAC3-5D964F8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AB57-D4AA-4C1E-8BB1-C6BBDC8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A52D-AC03-4793-80EE-72A36C63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7793-9E5C-45F7-B312-C399F9CFB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E4B6-F790-443C-9081-F4AC1A12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8B96-1864-435F-B130-62C881A8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E107-BD1D-434A-A0CF-127CEC44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A416-E14D-4525-8E0B-CABA7C4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62AC6-2367-4F0B-8E73-8AAE4192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C596-B538-49C2-97B8-DE3A1E55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F258-0A4C-4FDC-B254-90C9006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3E30B-30A6-4E7C-A26B-F8B04DD0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8B81-DE75-433B-8707-872B484A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682F-129C-4152-9AF7-311B9C0F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65CB-7A75-4D59-B4D7-D8172DAE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E8E3-209F-4B8D-A5F8-245B4036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1627-DF86-448D-8ECB-7C5B0C4DF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538C-1B19-4E15-B985-6CCFC28A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3392E3-9D7E-45BF-BB9E-C68AF1D23EFA}"/>
              </a:ext>
            </a:extLst>
          </p:cNvPr>
          <p:cNvSpPr txBox="1"/>
          <p:nvPr/>
        </p:nvSpPr>
        <p:spPr>
          <a:xfrm>
            <a:off x="0" y="351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Configurations for Re05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5AF297-D740-4F40-8C81-32126156C9D2}"/>
              </a:ext>
            </a:extLst>
          </p:cNvPr>
          <p:cNvGrpSpPr/>
          <p:nvPr/>
        </p:nvGrpSpPr>
        <p:grpSpPr>
          <a:xfrm>
            <a:off x="5079020" y="713500"/>
            <a:ext cx="6968175" cy="1974095"/>
            <a:chOff x="1116619" y="663149"/>
            <a:chExt cx="6968175" cy="19740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F0414F-131C-4429-AF5F-7B9098994FC3}"/>
                </a:ext>
              </a:extLst>
            </p:cNvPr>
            <p:cNvGrpSpPr/>
            <p:nvPr/>
          </p:nvGrpSpPr>
          <p:grpSpPr>
            <a:xfrm>
              <a:off x="1116619" y="790151"/>
              <a:ext cx="6968175" cy="1672707"/>
              <a:chOff x="583768" y="872529"/>
              <a:chExt cx="6968175" cy="167270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6A21E3E-6EF8-44B1-B263-3E4E37AC6FBB}"/>
                  </a:ext>
                </a:extLst>
              </p:cNvPr>
              <p:cNvGrpSpPr/>
              <p:nvPr/>
            </p:nvGrpSpPr>
            <p:grpSpPr>
              <a:xfrm>
                <a:off x="583768" y="872529"/>
                <a:ext cx="6968175" cy="1672707"/>
                <a:chOff x="583768" y="872529"/>
                <a:chExt cx="6968175" cy="1672707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96207FBA-226A-43DD-B07C-1343C4EAB8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83768" y="872529"/>
                  <a:ext cx="1567618" cy="16437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ADCC1F52-B2BB-4B3A-AF31-017695DC98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386797" y="901458"/>
                  <a:ext cx="1458097" cy="1643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4">
                  <a:extLst>
                    <a:ext uri="{FF2B5EF4-FFF2-40B4-BE49-F238E27FC236}">
                      <a16:creationId xmlns:a16="http://schemas.microsoft.com/office/drawing/2014/main" id="{3C49FC81-C8CE-4C38-8CFB-4A7BE4AC83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837707" y="872529"/>
                  <a:ext cx="1346754" cy="15734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4">
                  <a:extLst>
                    <a:ext uri="{FF2B5EF4-FFF2-40B4-BE49-F238E27FC236}">
                      <a16:creationId xmlns:a16="http://schemas.microsoft.com/office/drawing/2014/main" id="{40329DBC-8D77-4C30-858B-BEE333F98E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2040043" y="901458"/>
                  <a:ext cx="1458097" cy="1643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4">
                  <a:extLst>
                    <a:ext uri="{FF2B5EF4-FFF2-40B4-BE49-F238E27FC236}">
                      <a16:creationId xmlns:a16="http://schemas.microsoft.com/office/drawing/2014/main" id="{2002C3B7-A50E-4CE8-ADF4-C2FCEC5B8F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6192699" y="930194"/>
                  <a:ext cx="1359244" cy="1515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444A0A-AA2A-4530-B728-ECF0E3C1F278}"/>
                  </a:ext>
                </a:extLst>
              </p:cNvPr>
              <p:cNvSpPr/>
              <p:nvPr/>
            </p:nvSpPr>
            <p:spPr>
              <a:xfrm>
                <a:off x="881449" y="872529"/>
                <a:ext cx="6465659" cy="231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D5584F-5F4F-47CD-A324-E07FEA65C475}"/>
                </a:ext>
              </a:extLst>
            </p:cNvPr>
            <p:cNvSpPr txBox="1"/>
            <p:nvPr/>
          </p:nvSpPr>
          <p:spPr>
            <a:xfrm>
              <a:off x="1342699" y="663149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932A2A-B26F-477F-B44D-AB522ED431BD}"/>
                </a:ext>
              </a:extLst>
            </p:cNvPr>
            <p:cNvSpPr txBox="1"/>
            <p:nvPr/>
          </p:nvSpPr>
          <p:spPr>
            <a:xfrm>
              <a:off x="2641039" y="663149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2DCE3-4412-442A-8EBC-07E26D9859E1}"/>
                </a:ext>
              </a:extLst>
            </p:cNvPr>
            <p:cNvSpPr txBox="1"/>
            <p:nvPr/>
          </p:nvSpPr>
          <p:spPr>
            <a:xfrm>
              <a:off x="4029019" y="663149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4BED7D-A257-4944-A957-07204B763B77}"/>
                </a:ext>
              </a:extLst>
            </p:cNvPr>
            <p:cNvSpPr txBox="1"/>
            <p:nvPr/>
          </p:nvSpPr>
          <p:spPr>
            <a:xfrm>
              <a:off x="5319420" y="663149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30D00D-C369-4B29-8CC5-7EF639F16ED7}"/>
                </a:ext>
              </a:extLst>
            </p:cNvPr>
            <p:cNvSpPr txBox="1"/>
            <p:nvPr/>
          </p:nvSpPr>
          <p:spPr>
            <a:xfrm>
              <a:off x="6695036" y="663149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89EE70-FFD1-42A5-B457-759CA044238A}"/>
                </a:ext>
              </a:extLst>
            </p:cNvPr>
            <p:cNvSpPr txBox="1"/>
            <p:nvPr/>
          </p:nvSpPr>
          <p:spPr>
            <a:xfrm>
              <a:off x="1306151" y="2298690"/>
              <a:ext cx="124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No Dopant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0ED16F-B7B6-4721-A97B-1195B7A50CBC}"/>
                </a:ext>
              </a:extLst>
            </p:cNvPr>
            <p:cNvSpPr txBox="1"/>
            <p:nvPr/>
          </p:nvSpPr>
          <p:spPr>
            <a:xfrm>
              <a:off x="2654422" y="2298690"/>
              <a:ext cx="124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1 Dopant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E2EB7-DEEC-4241-97A2-591EC35AB4B8}"/>
                </a:ext>
              </a:extLst>
            </p:cNvPr>
            <p:cNvSpPr txBox="1"/>
            <p:nvPr/>
          </p:nvSpPr>
          <p:spPr>
            <a:xfrm>
              <a:off x="3933495" y="2298690"/>
              <a:ext cx="140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2 Dopants [a]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71355F-2A70-4F99-86A9-D828074C1D3D}"/>
                </a:ext>
              </a:extLst>
            </p:cNvPr>
            <p:cNvSpPr txBox="1"/>
            <p:nvPr/>
          </p:nvSpPr>
          <p:spPr>
            <a:xfrm>
              <a:off x="5340216" y="2298690"/>
              <a:ext cx="1321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2 Dopants [b]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BB0612-8B7C-44BE-83FB-2E68723826C1}"/>
                </a:ext>
              </a:extLst>
            </p:cNvPr>
            <p:cNvSpPr txBox="1"/>
            <p:nvPr/>
          </p:nvSpPr>
          <p:spPr>
            <a:xfrm>
              <a:off x="6703447" y="2298690"/>
              <a:ext cx="124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3 Dopants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A6684689-AE05-4B7A-B838-27F235F2E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81"/>
          <a:stretch/>
        </p:blipFill>
        <p:spPr bwMode="auto">
          <a:xfrm>
            <a:off x="200336" y="1199420"/>
            <a:ext cx="4598516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2E4EE9-ACF8-478F-856C-39DEFB61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29" y="2866100"/>
            <a:ext cx="4790306" cy="34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>
            <a:extLst>
              <a:ext uri="{FF2B5EF4-FFF2-40B4-BE49-F238E27FC236}">
                <a16:creationId xmlns:a16="http://schemas.microsoft.com/office/drawing/2014/main" id="{AAC1C36F-24FF-43EB-A12C-2B3273869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2" r="-785"/>
          <a:stretch/>
        </p:blipFill>
        <p:spPr bwMode="auto">
          <a:xfrm>
            <a:off x="4011392" y="652697"/>
            <a:ext cx="2084608" cy="208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3728E1-3D87-43EB-87A8-D3637E81891B}"/>
              </a:ext>
            </a:extLst>
          </p:cNvPr>
          <p:cNvSpPr txBox="1"/>
          <p:nvPr/>
        </p:nvSpPr>
        <p:spPr>
          <a:xfrm>
            <a:off x="-72048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Configurations for Re55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C7DA4-1E60-4DC4-A8C0-B5199319DD81}"/>
              </a:ext>
            </a:extLst>
          </p:cNvPr>
          <p:cNvGrpSpPr/>
          <p:nvPr/>
        </p:nvGrpSpPr>
        <p:grpSpPr>
          <a:xfrm>
            <a:off x="106181" y="4768555"/>
            <a:ext cx="5643830" cy="2163586"/>
            <a:chOff x="-72048" y="4487331"/>
            <a:chExt cx="5643830" cy="216358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E227DE9-B457-4A39-AAC1-E6B1C335B2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72048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C88671F6-8D29-4A2A-B232-88AE6A72FB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35012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57194FCF-68A0-4328-BE39-AE1464CDB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68647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8940C0-C5C0-4111-98E3-BF9F705CF8E6}"/>
                </a:ext>
              </a:extLst>
            </p:cNvPr>
            <p:cNvSpPr/>
            <p:nvPr/>
          </p:nvSpPr>
          <p:spPr>
            <a:xfrm>
              <a:off x="481264" y="4533498"/>
              <a:ext cx="44468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4DB92A-999E-4D6B-B4C3-CD47D4E37708}"/>
                </a:ext>
              </a:extLst>
            </p:cNvPr>
            <p:cNvSpPr txBox="1"/>
            <p:nvPr/>
          </p:nvSpPr>
          <p:spPr>
            <a:xfrm>
              <a:off x="305050" y="4487331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Four Dopants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00949-E960-40E5-BDE6-3F3C8C3A27DC}"/>
              </a:ext>
            </a:extLst>
          </p:cNvPr>
          <p:cNvGrpSpPr/>
          <p:nvPr/>
        </p:nvGrpSpPr>
        <p:grpSpPr>
          <a:xfrm>
            <a:off x="-64652" y="584775"/>
            <a:ext cx="2368787" cy="2395088"/>
            <a:chOff x="-64652" y="584775"/>
            <a:chExt cx="2368787" cy="239508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4554A57-3F5D-4ECD-9FDC-D3448CD373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64652" y="1076356"/>
              <a:ext cx="2368787" cy="19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F2CEB7-D5F2-47EF-A0A7-DB926E93F1C1}"/>
                </a:ext>
              </a:extLst>
            </p:cNvPr>
            <p:cNvSpPr txBox="1"/>
            <p:nvPr/>
          </p:nvSpPr>
          <p:spPr>
            <a:xfrm>
              <a:off x="212176" y="584775"/>
              <a:ext cx="1815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One Dopant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4684C0-3B2F-4897-944F-7936293041C9}"/>
              </a:ext>
            </a:extLst>
          </p:cNvPr>
          <p:cNvGrpSpPr/>
          <p:nvPr/>
        </p:nvGrpSpPr>
        <p:grpSpPr>
          <a:xfrm>
            <a:off x="3923419" y="587464"/>
            <a:ext cx="6336738" cy="2320828"/>
            <a:chOff x="3108834" y="644462"/>
            <a:chExt cx="6336738" cy="23208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292E3A-7D01-4739-8379-F9064E113BE0}"/>
                </a:ext>
              </a:extLst>
            </p:cNvPr>
            <p:cNvGrpSpPr/>
            <p:nvPr/>
          </p:nvGrpSpPr>
          <p:grpSpPr>
            <a:xfrm>
              <a:off x="4873057" y="712384"/>
              <a:ext cx="4454689" cy="2252906"/>
              <a:chOff x="4873057" y="712384"/>
              <a:chExt cx="4454689" cy="2252906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3D0343D6-3CD5-4355-ADC3-FC97A8313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84" r="49255"/>
              <a:stretch/>
            </p:blipFill>
            <p:spPr bwMode="auto">
              <a:xfrm>
                <a:off x="4873057" y="712384"/>
                <a:ext cx="2368787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D561499D-B8CC-46EC-B57D-61A644062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243138" y="877787"/>
                <a:ext cx="2084608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14FBB6-3E53-4309-971A-ABB03B3CA927}"/>
                </a:ext>
              </a:extLst>
            </p:cNvPr>
            <p:cNvSpPr txBox="1"/>
            <p:nvPr/>
          </p:nvSpPr>
          <p:spPr>
            <a:xfrm>
              <a:off x="3108834" y="644462"/>
              <a:ext cx="63367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Two Dopants</a:t>
              </a: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63963732-A84F-4239-8210-DA371D94B118}"/>
              </a:ext>
            </a:extLst>
          </p:cNvPr>
          <p:cNvGrpSpPr/>
          <p:nvPr/>
        </p:nvGrpSpPr>
        <p:grpSpPr>
          <a:xfrm>
            <a:off x="3788742" y="2837937"/>
            <a:ext cx="4889634" cy="1940080"/>
            <a:chOff x="4365656" y="4798471"/>
            <a:chExt cx="4889634" cy="1940080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A2693EF7-64BB-43C7-B3D7-89BB88CE2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19228" y="5230220"/>
              <a:ext cx="1982490" cy="1508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20936F-E166-414A-B36E-212DE3A74168}"/>
                </a:ext>
              </a:extLst>
            </p:cNvPr>
            <p:cNvSpPr txBox="1"/>
            <p:nvPr/>
          </p:nvSpPr>
          <p:spPr>
            <a:xfrm>
              <a:off x="4365656" y="4798471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Five Dopants</a:t>
              </a:r>
            </a:p>
          </p:txBody>
        </p: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31FD612D-A8C3-4ECE-BDDD-31F17DFBA9E7}"/>
              </a:ext>
            </a:extLst>
          </p:cNvPr>
          <p:cNvGrpSpPr/>
          <p:nvPr/>
        </p:nvGrpSpPr>
        <p:grpSpPr>
          <a:xfrm>
            <a:off x="3926522" y="4745151"/>
            <a:ext cx="4889634" cy="1942769"/>
            <a:chOff x="6367711" y="4795782"/>
            <a:chExt cx="4889634" cy="1942769"/>
          </a:xfrm>
        </p:grpSpPr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6FF16306-E45E-4AD5-B56B-6D96F0BD1B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98753" y="5262825"/>
              <a:ext cx="1633635" cy="147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0B2BF9-06FD-4EF5-9526-9A72A3A6E31B}"/>
                </a:ext>
              </a:extLst>
            </p:cNvPr>
            <p:cNvSpPr txBox="1"/>
            <p:nvPr/>
          </p:nvSpPr>
          <p:spPr>
            <a:xfrm>
              <a:off x="6367711" y="4795782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Six Dopants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DEAC4-8647-43A0-BA99-587CAEB54F50}"/>
              </a:ext>
            </a:extLst>
          </p:cNvPr>
          <p:cNvGrpSpPr/>
          <p:nvPr/>
        </p:nvGrpSpPr>
        <p:grpSpPr>
          <a:xfrm>
            <a:off x="356941" y="2876768"/>
            <a:ext cx="4979268" cy="1838949"/>
            <a:chOff x="3077161" y="2894895"/>
            <a:chExt cx="4979268" cy="1838949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334C6E6-1B34-41F5-BEC5-83DEB1DDEA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57401" y="3325771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CAF3E53-B86F-482B-ADA2-8451B19C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7161" y="3341649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1887937-DB04-45EA-975A-7DD288CFC4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" b="10663"/>
            <a:stretch/>
          </p:blipFill>
          <p:spPr bwMode="auto">
            <a:xfrm>
              <a:off x="4570501" y="3317276"/>
              <a:ext cx="1912407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D2A937-C003-446B-97A8-88394E64F382}"/>
                </a:ext>
              </a:extLst>
            </p:cNvPr>
            <p:cNvSpPr txBox="1"/>
            <p:nvPr/>
          </p:nvSpPr>
          <p:spPr>
            <a:xfrm>
              <a:off x="3166795" y="2894895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Three Dopants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C1901079-963A-419A-BD2B-AD21E152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3" y="2908292"/>
            <a:ext cx="4462861" cy="318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>
            <a:extLst>
              <a:ext uri="{FF2B5EF4-FFF2-40B4-BE49-F238E27FC236}">
                <a16:creationId xmlns:a16="http://schemas.microsoft.com/office/drawing/2014/main" id="{AAC1C36F-24FF-43EB-A12C-2B3273869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2" r="-785"/>
          <a:stretch/>
        </p:blipFill>
        <p:spPr bwMode="auto">
          <a:xfrm>
            <a:off x="4011392" y="652697"/>
            <a:ext cx="2084608" cy="208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3728E1-3D87-43EB-87A8-D3637E81891B}"/>
              </a:ext>
            </a:extLst>
          </p:cNvPr>
          <p:cNvSpPr txBox="1"/>
          <p:nvPr/>
        </p:nvSpPr>
        <p:spPr>
          <a:xfrm>
            <a:off x="-72048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Configurations for Re78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C7DA4-1E60-4DC4-A8C0-B5199319DD81}"/>
              </a:ext>
            </a:extLst>
          </p:cNvPr>
          <p:cNvGrpSpPr/>
          <p:nvPr/>
        </p:nvGrpSpPr>
        <p:grpSpPr>
          <a:xfrm>
            <a:off x="106181" y="4768555"/>
            <a:ext cx="5643830" cy="2163586"/>
            <a:chOff x="-72048" y="4487331"/>
            <a:chExt cx="5643830" cy="216358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E227DE9-B457-4A39-AAC1-E6B1C335B2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72048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C88671F6-8D29-4A2A-B232-88AE6A72FB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35012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57194FCF-68A0-4328-BE39-AE1464CDB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68647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8940C0-C5C0-4111-98E3-BF9F705CF8E6}"/>
                </a:ext>
              </a:extLst>
            </p:cNvPr>
            <p:cNvSpPr/>
            <p:nvPr/>
          </p:nvSpPr>
          <p:spPr>
            <a:xfrm>
              <a:off x="481264" y="4533498"/>
              <a:ext cx="44468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4DB92A-999E-4D6B-B4C3-CD47D4E37708}"/>
                </a:ext>
              </a:extLst>
            </p:cNvPr>
            <p:cNvSpPr txBox="1"/>
            <p:nvPr/>
          </p:nvSpPr>
          <p:spPr>
            <a:xfrm>
              <a:off x="305050" y="4487331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Four Dopants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00949-E960-40E5-BDE6-3F3C8C3A27DC}"/>
              </a:ext>
            </a:extLst>
          </p:cNvPr>
          <p:cNvGrpSpPr/>
          <p:nvPr/>
        </p:nvGrpSpPr>
        <p:grpSpPr>
          <a:xfrm>
            <a:off x="-64652" y="584775"/>
            <a:ext cx="2368787" cy="2395088"/>
            <a:chOff x="-64652" y="584775"/>
            <a:chExt cx="2368787" cy="239508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4554A57-3F5D-4ECD-9FDC-D3448CD373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64652" y="1076356"/>
              <a:ext cx="2368787" cy="19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F2CEB7-D5F2-47EF-A0A7-DB926E93F1C1}"/>
                </a:ext>
              </a:extLst>
            </p:cNvPr>
            <p:cNvSpPr txBox="1"/>
            <p:nvPr/>
          </p:nvSpPr>
          <p:spPr>
            <a:xfrm>
              <a:off x="212176" y="584775"/>
              <a:ext cx="1815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One Dopant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4684C0-3B2F-4897-944F-7936293041C9}"/>
              </a:ext>
            </a:extLst>
          </p:cNvPr>
          <p:cNvGrpSpPr/>
          <p:nvPr/>
        </p:nvGrpSpPr>
        <p:grpSpPr>
          <a:xfrm>
            <a:off x="3923419" y="587464"/>
            <a:ext cx="6336738" cy="2320828"/>
            <a:chOff x="3108834" y="644462"/>
            <a:chExt cx="6336738" cy="23208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292E3A-7D01-4739-8379-F9064E113BE0}"/>
                </a:ext>
              </a:extLst>
            </p:cNvPr>
            <p:cNvGrpSpPr/>
            <p:nvPr/>
          </p:nvGrpSpPr>
          <p:grpSpPr>
            <a:xfrm>
              <a:off x="4873057" y="712384"/>
              <a:ext cx="4454689" cy="2252906"/>
              <a:chOff x="4873057" y="712384"/>
              <a:chExt cx="4454689" cy="2252906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3D0343D6-3CD5-4355-ADC3-FC97A8313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84" r="49255"/>
              <a:stretch/>
            </p:blipFill>
            <p:spPr bwMode="auto">
              <a:xfrm>
                <a:off x="4873057" y="712384"/>
                <a:ext cx="2368787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D561499D-B8CC-46EC-B57D-61A644062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243138" y="877787"/>
                <a:ext cx="2084608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14FBB6-3E53-4309-971A-ABB03B3CA927}"/>
                </a:ext>
              </a:extLst>
            </p:cNvPr>
            <p:cNvSpPr txBox="1"/>
            <p:nvPr/>
          </p:nvSpPr>
          <p:spPr>
            <a:xfrm>
              <a:off x="3108834" y="644462"/>
              <a:ext cx="63367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Two Dopants</a:t>
              </a:r>
            </a:p>
          </p:txBody>
        </p:sp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A2693EF7-64BB-43C7-B3D7-89BB88CE2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3837" y="3341528"/>
            <a:ext cx="1982490" cy="15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120936F-E166-414A-B36E-212DE3A74168}"/>
              </a:ext>
            </a:extLst>
          </p:cNvPr>
          <p:cNvSpPr txBox="1"/>
          <p:nvPr/>
        </p:nvSpPr>
        <p:spPr>
          <a:xfrm>
            <a:off x="3200265" y="2909779"/>
            <a:ext cx="488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Five Dopants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6FF16306-E45E-4AD5-B56B-6D96F0BD1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78366" y="5239991"/>
            <a:ext cx="1633635" cy="14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0B2BF9-06FD-4EF5-9526-9A72A3A6E31B}"/>
              </a:ext>
            </a:extLst>
          </p:cNvPr>
          <p:cNvSpPr txBox="1"/>
          <p:nvPr/>
        </p:nvSpPr>
        <p:spPr>
          <a:xfrm>
            <a:off x="4142475" y="4835416"/>
            <a:ext cx="488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Six Dopants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DEAC4-8647-43A0-BA99-587CAEB54F50}"/>
              </a:ext>
            </a:extLst>
          </p:cNvPr>
          <p:cNvGrpSpPr/>
          <p:nvPr/>
        </p:nvGrpSpPr>
        <p:grpSpPr>
          <a:xfrm>
            <a:off x="57527" y="2951396"/>
            <a:ext cx="4979268" cy="1838949"/>
            <a:chOff x="3077161" y="2894895"/>
            <a:chExt cx="4979268" cy="1838949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334C6E6-1B34-41F5-BEC5-83DEB1DDEA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57401" y="3325771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CAF3E53-B86F-482B-ADA2-8451B19C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7161" y="3341649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1887937-DB04-45EA-975A-7DD288CFC4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" b="10663"/>
            <a:stretch/>
          </p:blipFill>
          <p:spPr bwMode="auto">
            <a:xfrm>
              <a:off x="4570501" y="3317276"/>
              <a:ext cx="1912407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D2A937-C003-446B-97A8-88394E64F382}"/>
                </a:ext>
              </a:extLst>
            </p:cNvPr>
            <p:cNvSpPr txBox="1"/>
            <p:nvPr/>
          </p:nvSpPr>
          <p:spPr>
            <a:xfrm>
              <a:off x="3166795" y="2894895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Three Dopants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787889-C308-4EA6-8C44-2049836E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58" y="3469191"/>
            <a:ext cx="4469540" cy="31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>
            <a:extLst>
              <a:ext uri="{FF2B5EF4-FFF2-40B4-BE49-F238E27FC236}">
                <a16:creationId xmlns:a16="http://schemas.microsoft.com/office/drawing/2014/main" id="{AAC1C36F-24FF-43EB-A12C-2B3273869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2" r="-785"/>
          <a:stretch/>
        </p:blipFill>
        <p:spPr bwMode="auto">
          <a:xfrm>
            <a:off x="4011392" y="652697"/>
            <a:ext cx="2084608" cy="208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3728E1-3D87-43EB-87A8-D3637E81891B}"/>
              </a:ext>
            </a:extLst>
          </p:cNvPr>
          <p:cNvSpPr txBox="1"/>
          <p:nvPr/>
        </p:nvSpPr>
        <p:spPr>
          <a:xfrm>
            <a:off x="-72048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Configurations for Re95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C7DA4-1E60-4DC4-A8C0-B5199319DD81}"/>
              </a:ext>
            </a:extLst>
          </p:cNvPr>
          <p:cNvGrpSpPr/>
          <p:nvPr/>
        </p:nvGrpSpPr>
        <p:grpSpPr>
          <a:xfrm>
            <a:off x="106181" y="4768555"/>
            <a:ext cx="5643830" cy="2163586"/>
            <a:chOff x="-72048" y="4487331"/>
            <a:chExt cx="5643830" cy="216358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E227DE9-B457-4A39-AAC1-E6B1C335B2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72048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C88671F6-8D29-4A2A-B232-88AE6A72FB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35012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57194FCF-68A0-4328-BE39-AE1464CDB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68647" y="4563414"/>
              <a:ext cx="2103135" cy="208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8940C0-C5C0-4111-98E3-BF9F705CF8E6}"/>
                </a:ext>
              </a:extLst>
            </p:cNvPr>
            <p:cNvSpPr/>
            <p:nvPr/>
          </p:nvSpPr>
          <p:spPr>
            <a:xfrm>
              <a:off x="481264" y="4533498"/>
              <a:ext cx="44468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4DB92A-999E-4D6B-B4C3-CD47D4E37708}"/>
                </a:ext>
              </a:extLst>
            </p:cNvPr>
            <p:cNvSpPr txBox="1"/>
            <p:nvPr/>
          </p:nvSpPr>
          <p:spPr>
            <a:xfrm>
              <a:off x="305050" y="4487331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Four Dopants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00949-E960-40E5-BDE6-3F3C8C3A27DC}"/>
              </a:ext>
            </a:extLst>
          </p:cNvPr>
          <p:cNvGrpSpPr/>
          <p:nvPr/>
        </p:nvGrpSpPr>
        <p:grpSpPr>
          <a:xfrm>
            <a:off x="-64652" y="584775"/>
            <a:ext cx="2368787" cy="2395088"/>
            <a:chOff x="-64652" y="584775"/>
            <a:chExt cx="2368787" cy="239508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4554A57-3F5D-4ECD-9FDC-D3448CD373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64652" y="1076356"/>
              <a:ext cx="2368787" cy="19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F2CEB7-D5F2-47EF-A0A7-DB926E93F1C1}"/>
                </a:ext>
              </a:extLst>
            </p:cNvPr>
            <p:cNvSpPr txBox="1"/>
            <p:nvPr/>
          </p:nvSpPr>
          <p:spPr>
            <a:xfrm>
              <a:off x="212176" y="584775"/>
              <a:ext cx="1815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One Dopant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4684C0-3B2F-4897-944F-7936293041C9}"/>
              </a:ext>
            </a:extLst>
          </p:cNvPr>
          <p:cNvGrpSpPr/>
          <p:nvPr/>
        </p:nvGrpSpPr>
        <p:grpSpPr>
          <a:xfrm>
            <a:off x="3923419" y="587464"/>
            <a:ext cx="6336738" cy="2320828"/>
            <a:chOff x="3108834" y="644462"/>
            <a:chExt cx="6336738" cy="23208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292E3A-7D01-4739-8379-F9064E113BE0}"/>
                </a:ext>
              </a:extLst>
            </p:cNvPr>
            <p:cNvGrpSpPr/>
            <p:nvPr/>
          </p:nvGrpSpPr>
          <p:grpSpPr>
            <a:xfrm>
              <a:off x="4873057" y="712384"/>
              <a:ext cx="4454689" cy="2252906"/>
              <a:chOff x="4873057" y="712384"/>
              <a:chExt cx="4454689" cy="2252906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3D0343D6-3CD5-4355-ADC3-FC97A8313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84" r="49255"/>
              <a:stretch/>
            </p:blipFill>
            <p:spPr bwMode="auto">
              <a:xfrm>
                <a:off x="4873057" y="712384"/>
                <a:ext cx="2368787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D561499D-B8CC-46EC-B57D-61A644062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243138" y="877787"/>
                <a:ext cx="2084608" cy="2087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14FBB6-3E53-4309-971A-ABB03B3CA927}"/>
                </a:ext>
              </a:extLst>
            </p:cNvPr>
            <p:cNvSpPr txBox="1"/>
            <p:nvPr/>
          </p:nvSpPr>
          <p:spPr>
            <a:xfrm>
              <a:off x="3108834" y="644462"/>
              <a:ext cx="63367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Two Dopants</a:t>
              </a:r>
            </a:p>
          </p:txBody>
        </p:sp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A2693EF7-64BB-43C7-B3D7-89BB88CE2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3837" y="3341528"/>
            <a:ext cx="1982490" cy="15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120936F-E166-414A-B36E-212DE3A74168}"/>
              </a:ext>
            </a:extLst>
          </p:cNvPr>
          <p:cNvSpPr txBox="1"/>
          <p:nvPr/>
        </p:nvSpPr>
        <p:spPr>
          <a:xfrm>
            <a:off x="3200265" y="2909779"/>
            <a:ext cx="488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Five Dopants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6FF16306-E45E-4AD5-B56B-6D96F0BD1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78366" y="5239991"/>
            <a:ext cx="1633635" cy="14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0B2BF9-06FD-4EF5-9526-9A72A3A6E31B}"/>
              </a:ext>
            </a:extLst>
          </p:cNvPr>
          <p:cNvSpPr txBox="1"/>
          <p:nvPr/>
        </p:nvSpPr>
        <p:spPr>
          <a:xfrm>
            <a:off x="4142475" y="4835416"/>
            <a:ext cx="488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Six Dopants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DEAC4-8647-43A0-BA99-587CAEB54F50}"/>
              </a:ext>
            </a:extLst>
          </p:cNvPr>
          <p:cNvGrpSpPr/>
          <p:nvPr/>
        </p:nvGrpSpPr>
        <p:grpSpPr>
          <a:xfrm>
            <a:off x="57527" y="2951396"/>
            <a:ext cx="4979268" cy="1838949"/>
            <a:chOff x="3077161" y="2894895"/>
            <a:chExt cx="4979268" cy="1838949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334C6E6-1B34-41F5-BEC5-83DEB1DDEA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57401" y="3325771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CAF3E53-B86F-482B-ADA2-8451B19C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7161" y="3341649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1887937-DB04-45EA-975A-7DD288CFC4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" b="10663"/>
            <a:stretch/>
          </p:blipFill>
          <p:spPr bwMode="auto">
            <a:xfrm>
              <a:off x="4570501" y="3317276"/>
              <a:ext cx="1912407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D2A937-C003-446B-97A8-88394E64F382}"/>
                </a:ext>
              </a:extLst>
            </p:cNvPr>
            <p:cNvSpPr txBox="1"/>
            <p:nvPr/>
          </p:nvSpPr>
          <p:spPr>
            <a:xfrm>
              <a:off x="3166795" y="2894895"/>
              <a:ext cx="48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Three Dopants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FAE25B-F23E-429C-9CA7-BA296F64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65" y="3561421"/>
            <a:ext cx="4199848" cy="30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Vasudevan, Rama K.</dc:creator>
  <cp:lastModifiedBy>Vasudevan, Rama K.</cp:lastModifiedBy>
  <cp:revision>14</cp:revision>
  <dcterms:created xsi:type="dcterms:W3CDTF">2018-09-20T21:23:42Z</dcterms:created>
  <dcterms:modified xsi:type="dcterms:W3CDTF">2018-09-21T20:53:26Z</dcterms:modified>
</cp:coreProperties>
</file>