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udevan, Rama K." initials="VRK" lastIdx="1" clrIdx="0">
    <p:extLst>
      <p:ext uri="{19B8F6BF-5375-455C-9EA6-DF929625EA0E}">
        <p15:presenceInfo xmlns:p15="http://schemas.microsoft.com/office/powerpoint/2012/main" userId="S-1-5-21-1060284298-842925246-1417001333-1278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943" autoAdjust="0"/>
  </p:normalViewPr>
  <p:slideViewPr>
    <p:cSldViewPr snapToGrid="0">
      <p:cViewPr>
        <p:scale>
          <a:sx n="112" d="100"/>
          <a:sy n="112" d="100"/>
        </p:scale>
        <p:origin x="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05C7-C77E-4867-852A-10A1386AC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DBC0F-B27B-460C-BCF0-3C0CF6ED3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CA4F-F7E5-4C7F-8E57-3F64D66F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BFB2D-1B62-48B7-82BF-D07DDEE1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DCCE-6607-4335-8D31-62ACA1B6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7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6F47-B6CE-4740-BCC7-01BF0FCD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A1FEA-8401-4238-9685-7F0723EBC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0B9D-8948-4E09-B4CA-3F6A80AD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C9B39-A340-480D-9733-0E5807D9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87A99-C4C7-493D-A15C-01FEAF78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4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045EC-F36D-424E-A32B-066C70CAB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B9D33-6D99-4A82-8941-E8DFA1CA1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59B2F-3EB2-47C7-8BDE-6223F664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0242-1320-4D10-AB82-D772221D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843A1-3FBA-4361-9932-A399F380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AB8E-72F3-4D08-B6A6-86160F68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0553-363F-4375-BDF2-CCB243B77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6EBD4-6B11-4BDF-93A0-3FB8A708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C8B0B-85B6-4D2B-A42F-DEEC4B71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13CC-2B09-4704-B27D-44E4E1D2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4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9197-1B74-4621-99F4-1DD91E86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810B-CE76-44F3-8897-1E278BB9B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E95D-F53D-47DC-9923-FD9AA998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35F8C-9DEC-41E3-B845-E34D7B9E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9FC0-FDB3-4147-B6E9-2BB1DBB8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5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020C-C5C0-493F-8F30-DD09FC48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ACE5-4095-4B2C-98E5-2FB1C9BBE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E1148-8BBE-4CBA-8AE4-38D3D6D97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F5FE7-D71A-4297-A3D2-1C20E3AE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C6D17-3E3A-4F3F-8912-7E6AA050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8586B-58AC-49BE-9762-406C9E0D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060E-763B-4997-BA0E-0879254F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3124-2A6C-4B63-9726-6EC7D0A14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E6E65-9B4A-431B-9D70-66280E0AF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FDE39-B3F0-461A-B973-7B20D3BA4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AA812-6877-4CCA-9682-122037310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DDC1F-6010-48F6-B341-5EB2A694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79255-7928-47AF-B7F4-84441EDA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48136-1A94-41A8-8D71-9858CEFF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7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B5C6-583A-4C55-94DB-438A256A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CA705-DDD5-4565-82E5-1F076A39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C748E-CC92-4F3A-8ADD-063936B2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B1D36-1E1A-4E26-9475-44723B29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9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C4841-B3C1-44EB-8819-B93CB3B2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206BA-DACA-48B8-BA54-C25B1DB1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787CE-CCA6-4AB6-BAC3-5D964F8B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AB57-D4AA-4C1E-8BB1-C6BBDC8E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3A52D-AC03-4793-80EE-72A36C63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37793-9E5C-45F7-B312-C399F9CFB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DE4B6-F790-443C-9081-F4AC1A12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8B96-1864-435F-B130-62C881A8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9E107-BD1D-434A-A0CF-127CEC44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9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A416-E14D-4525-8E0B-CABA7C44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62AC6-2367-4F0B-8E73-8AAE41928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6C596-B538-49C2-97B8-DE3A1E552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BF258-0A4C-4FDC-B254-90C90064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3E30B-30A6-4E7C-A26B-F8B04DD0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98B81-DE75-433B-8707-872B484A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7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7682F-129C-4152-9AF7-311B9C0F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265CB-7A75-4D59-B4D7-D8172DAE9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2E8E3-209F-4B8D-A5F8-245B4036C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F6708-249C-40A1-9179-AF210FDC0A51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1627-DF86-448D-8ECB-7C5B0C4DF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538C-1B19-4E15-B985-6CCFC28AD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75AF5-30BB-4C93-886D-03FBA8E0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0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23392E3-9D7E-45BF-BB9E-C68AF1D23EFA}"/>
              </a:ext>
            </a:extLst>
          </p:cNvPr>
          <p:cNvSpPr txBox="1"/>
          <p:nvPr/>
        </p:nvSpPr>
        <p:spPr>
          <a:xfrm>
            <a:off x="0" y="3513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Configurations for Re05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6684689-AE05-4B7A-B838-27F235F2E0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81"/>
          <a:stretch/>
        </p:blipFill>
        <p:spPr bwMode="auto">
          <a:xfrm>
            <a:off x="499440" y="1199420"/>
            <a:ext cx="2544348" cy="260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3B909D9-445C-4789-9067-AA402F7FE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970441" y="1199420"/>
            <a:ext cx="2544348" cy="264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527013C-D07D-40B3-AAEC-811652C301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497697" y="1199420"/>
            <a:ext cx="2544347" cy="264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4E1DD2D-7785-4FAA-B7B5-D26EDC9FC3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66"/>
          <a:stretch/>
        </p:blipFill>
        <p:spPr bwMode="auto">
          <a:xfrm>
            <a:off x="8045611" y="1195112"/>
            <a:ext cx="2544347" cy="266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7D1136-950D-475E-9B7E-D457FCA406C7}"/>
              </a:ext>
            </a:extLst>
          </p:cNvPr>
          <p:cNvSpPr txBox="1"/>
          <p:nvPr/>
        </p:nvSpPr>
        <p:spPr>
          <a:xfrm>
            <a:off x="76912" y="4197724"/>
            <a:ext cx="126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</a:t>
            </a:r>
            <a:r>
              <a:rPr lang="en-US" baseline="-25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0FB608-952D-4743-95D5-6188E8DEDB9A}"/>
              </a:ext>
            </a:extLst>
          </p:cNvPr>
          <p:cNvSpPr txBox="1"/>
          <p:nvPr/>
        </p:nvSpPr>
        <p:spPr>
          <a:xfrm>
            <a:off x="10398807" y="4197724"/>
            <a:ext cx="126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</a:t>
            </a:r>
            <a:r>
              <a:rPr lang="en-US" baseline="-25000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408B0F-B31B-4D76-A5A5-98E2BF7F1315}"/>
              </a:ext>
            </a:extLst>
          </p:cNvPr>
          <p:cNvCxnSpPr>
            <a:endCxn id="40" idx="1"/>
          </p:cNvCxnSpPr>
          <p:nvPr/>
        </p:nvCxnSpPr>
        <p:spPr>
          <a:xfrm>
            <a:off x="709301" y="4382390"/>
            <a:ext cx="968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33728E1-3D87-43EB-87A8-D3637E81891B}"/>
              </a:ext>
            </a:extLst>
          </p:cNvPr>
          <p:cNvSpPr txBox="1"/>
          <p:nvPr/>
        </p:nvSpPr>
        <p:spPr>
          <a:xfrm>
            <a:off x="808592" y="108717"/>
            <a:ext cx="959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Possible Configurations</a:t>
            </a:r>
          </a:p>
        </p:txBody>
      </p: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BB4185BB-CFDB-43BC-891D-FF2B1A78579C}"/>
              </a:ext>
            </a:extLst>
          </p:cNvPr>
          <p:cNvGrpSpPr/>
          <p:nvPr/>
        </p:nvGrpSpPr>
        <p:grpSpPr>
          <a:xfrm>
            <a:off x="1008403" y="1514247"/>
            <a:ext cx="9901778" cy="3694459"/>
            <a:chOff x="0" y="762215"/>
            <a:chExt cx="9901778" cy="369445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E222D68-6859-4D74-A8B6-7A9F99E1D0E1}"/>
                </a:ext>
              </a:extLst>
            </p:cNvPr>
            <p:cNvGrpSpPr/>
            <p:nvPr/>
          </p:nvGrpSpPr>
          <p:grpSpPr>
            <a:xfrm>
              <a:off x="0" y="850362"/>
              <a:ext cx="6984956" cy="1684496"/>
              <a:chOff x="583768" y="860740"/>
              <a:chExt cx="6984956" cy="168449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A50C2A1-0981-4B69-9B25-53B147EE2C2F}"/>
                  </a:ext>
                </a:extLst>
              </p:cNvPr>
              <p:cNvGrpSpPr/>
              <p:nvPr/>
            </p:nvGrpSpPr>
            <p:grpSpPr>
              <a:xfrm>
                <a:off x="583768" y="860740"/>
                <a:ext cx="6984956" cy="1684496"/>
                <a:chOff x="583768" y="860740"/>
                <a:chExt cx="6984956" cy="1684496"/>
              </a:xfrm>
            </p:grpSpPr>
            <p:pic>
              <p:nvPicPr>
                <p:cNvPr id="64" name="Picture 2">
                  <a:extLst>
                    <a:ext uri="{FF2B5EF4-FFF2-40B4-BE49-F238E27FC236}">
                      <a16:creationId xmlns:a16="http://schemas.microsoft.com/office/drawing/2014/main" id="{400C8C0E-4CDD-4E37-A25E-AAAF9420393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583768" y="872529"/>
                  <a:ext cx="1567618" cy="16437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4">
                  <a:extLst>
                    <a:ext uri="{FF2B5EF4-FFF2-40B4-BE49-F238E27FC236}">
                      <a16:creationId xmlns:a16="http://schemas.microsoft.com/office/drawing/2014/main" id="{BAE0F5E4-6C83-42CD-A9FD-0ECF37F59D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4762004" y="883480"/>
                  <a:ext cx="1458097" cy="16437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6" name="Picture 4">
                  <a:extLst>
                    <a:ext uri="{FF2B5EF4-FFF2-40B4-BE49-F238E27FC236}">
                      <a16:creationId xmlns:a16="http://schemas.microsoft.com/office/drawing/2014/main" id="{68A2CA2C-5C02-49CB-A41C-A740F3769B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3513770" y="860740"/>
                  <a:ext cx="1346754" cy="157342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Picture 4">
                  <a:extLst>
                    <a:ext uri="{FF2B5EF4-FFF2-40B4-BE49-F238E27FC236}">
                      <a16:creationId xmlns:a16="http://schemas.microsoft.com/office/drawing/2014/main" id="{67DF0808-2873-40A6-8FBF-D1792954C4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2040043" y="901458"/>
                  <a:ext cx="1458097" cy="16437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Picture 4">
                  <a:extLst>
                    <a:ext uri="{FF2B5EF4-FFF2-40B4-BE49-F238E27FC236}">
                      <a16:creationId xmlns:a16="http://schemas.microsoft.com/office/drawing/2014/main" id="{E4792203-C640-4477-9095-A9B2E5F126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6209480" y="921218"/>
                  <a:ext cx="1359244" cy="15157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D7A509C-D802-4418-A0C7-979C49556B2C}"/>
                  </a:ext>
                </a:extLst>
              </p:cNvPr>
              <p:cNvSpPr/>
              <p:nvPr/>
            </p:nvSpPr>
            <p:spPr>
              <a:xfrm>
                <a:off x="881449" y="872529"/>
                <a:ext cx="6465659" cy="2313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357172C-6AF7-4DB8-9E58-0AB1E98F0C81}"/>
                </a:ext>
              </a:extLst>
            </p:cNvPr>
            <p:cNvSpPr txBox="1"/>
            <p:nvPr/>
          </p:nvSpPr>
          <p:spPr>
            <a:xfrm>
              <a:off x="226080" y="762215"/>
              <a:ext cx="1248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3B7AC1-5016-415F-AA69-11BDB7E52FEC}"/>
                </a:ext>
              </a:extLst>
            </p:cNvPr>
            <p:cNvSpPr txBox="1"/>
            <p:nvPr/>
          </p:nvSpPr>
          <p:spPr>
            <a:xfrm>
              <a:off x="1524420" y="762215"/>
              <a:ext cx="1248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6D96AF-80DC-4B98-AB92-D8B5DB392C6B}"/>
                </a:ext>
              </a:extLst>
            </p:cNvPr>
            <p:cNvSpPr txBox="1"/>
            <p:nvPr/>
          </p:nvSpPr>
          <p:spPr>
            <a:xfrm>
              <a:off x="2912400" y="762215"/>
              <a:ext cx="1248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A8DF4D-282E-4406-8425-A3F45A63497B}"/>
                </a:ext>
              </a:extLst>
            </p:cNvPr>
            <p:cNvSpPr txBox="1"/>
            <p:nvPr/>
          </p:nvSpPr>
          <p:spPr>
            <a:xfrm>
              <a:off x="4348357" y="762215"/>
              <a:ext cx="1102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93AD643-9229-41A6-B6D6-FB0CAEAF92F0}"/>
                </a:ext>
              </a:extLst>
            </p:cNvPr>
            <p:cNvSpPr txBox="1"/>
            <p:nvPr/>
          </p:nvSpPr>
          <p:spPr>
            <a:xfrm>
              <a:off x="5716583" y="762215"/>
              <a:ext cx="1110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F74414-8B38-4480-84B3-0521699ED542}"/>
                </a:ext>
              </a:extLst>
            </p:cNvPr>
            <p:cNvSpPr txBox="1"/>
            <p:nvPr/>
          </p:nvSpPr>
          <p:spPr>
            <a:xfrm>
              <a:off x="189532" y="2370690"/>
              <a:ext cx="1248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No Dopant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F973A7-63A2-43AC-BC72-EFB5F06294A1}"/>
                </a:ext>
              </a:extLst>
            </p:cNvPr>
            <p:cNvSpPr txBox="1"/>
            <p:nvPr/>
          </p:nvSpPr>
          <p:spPr>
            <a:xfrm>
              <a:off x="1537803" y="2370690"/>
              <a:ext cx="1248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1 Dopant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12A1E47-4363-48B5-8798-B12EE90BC553}"/>
                </a:ext>
              </a:extLst>
            </p:cNvPr>
            <p:cNvSpPr txBox="1"/>
            <p:nvPr/>
          </p:nvSpPr>
          <p:spPr>
            <a:xfrm>
              <a:off x="2816876" y="2370690"/>
              <a:ext cx="1408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2 Dopants [a]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C9F6A0-D4F4-43AA-97F7-40F5A37811AE}"/>
                </a:ext>
              </a:extLst>
            </p:cNvPr>
            <p:cNvSpPr txBox="1"/>
            <p:nvPr/>
          </p:nvSpPr>
          <p:spPr>
            <a:xfrm>
              <a:off x="4223597" y="2370690"/>
              <a:ext cx="13218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2 Dopants [b]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E3F05A-1E74-42C6-AFB3-B30DA12AA53D}"/>
                </a:ext>
              </a:extLst>
            </p:cNvPr>
            <p:cNvSpPr txBox="1"/>
            <p:nvPr/>
          </p:nvSpPr>
          <p:spPr>
            <a:xfrm>
              <a:off x="5586827" y="2370690"/>
              <a:ext cx="1364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3 Dopants [a]</a:t>
              </a:r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51DC2345-0488-44B8-85E0-BF33798939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87" b="10663"/>
            <a:stretch/>
          </p:blipFill>
          <p:spPr bwMode="auto">
            <a:xfrm>
              <a:off x="6792875" y="1118436"/>
              <a:ext cx="1856974" cy="1287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3F40827A-777F-42F8-AFFA-368A425AB4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072565" y="1095309"/>
              <a:ext cx="1829213" cy="139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0B3C35E-6452-4368-A690-9ACD7D105E18}"/>
                </a:ext>
              </a:extLst>
            </p:cNvPr>
            <p:cNvSpPr txBox="1"/>
            <p:nvPr/>
          </p:nvSpPr>
          <p:spPr>
            <a:xfrm>
              <a:off x="7061069" y="762215"/>
              <a:ext cx="1248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A225C7B-561D-4D0D-93B7-0FBFCBBDE770}"/>
                </a:ext>
              </a:extLst>
            </p:cNvPr>
            <p:cNvSpPr txBox="1"/>
            <p:nvPr/>
          </p:nvSpPr>
          <p:spPr>
            <a:xfrm>
              <a:off x="8481423" y="762215"/>
              <a:ext cx="1110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4823CD0-A46A-4559-9C9E-AE3F8345C5E8}"/>
                </a:ext>
              </a:extLst>
            </p:cNvPr>
            <p:cNvSpPr txBox="1"/>
            <p:nvPr/>
          </p:nvSpPr>
          <p:spPr>
            <a:xfrm>
              <a:off x="6951180" y="2403134"/>
              <a:ext cx="1364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3 Dopants [b]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2A3C199-E645-4B49-BC91-743EF760E11F}"/>
                </a:ext>
              </a:extLst>
            </p:cNvPr>
            <p:cNvSpPr txBox="1"/>
            <p:nvPr/>
          </p:nvSpPr>
          <p:spPr>
            <a:xfrm>
              <a:off x="8325089" y="2401199"/>
              <a:ext cx="1364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3 Dopants [c]</a:t>
              </a:r>
            </a:p>
          </p:txBody>
        </p: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76D6D31E-1AE2-426C-ABA6-E462AAC3A8C3}"/>
                </a:ext>
              </a:extLst>
            </p:cNvPr>
            <p:cNvGrpSpPr/>
            <p:nvPr/>
          </p:nvGrpSpPr>
          <p:grpSpPr>
            <a:xfrm>
              <a:off x="415072" y="2635363"/>
              <a:ext cx="8270254" cy="1821311"/>
              <a:chOff x="-148953" y="2866101"/>
              <a:chExt cx="8270254" cy="1821311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DE227DE9-B457-4A39-AAC1-E6B1C335B2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-148953" y="2890470"/>
                <a:ext cx="1713151" cy="1700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>
                <a:extLst>
                  <a:ext uri="{FF2B5EF4-FFF2-40B4-BE49-F238E27FC236}">
                    <a16:creationId xmlns:a16="http://schemas.microsoft.com/office/drawing/2014/main" id="{C88671F6-8D29-4A2A-B232-88AE6A72FB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371763" y="2907674"/>
                <a:ext cx="1713151" cy="1700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6">
                <a:extLst>
                  <a:ext uri="{FF2B5EF4-FFF2-40B4-BE49-F238E27FC236}">
                    <a16:creationId xmlns:a16="http://schemas.microsoft.com/office/drawing/2014/main" id="{57194FCF-68A0-4328-BE39-AE1464CDBA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2611266" y="2909461"/>
                <a:ext cx="1713152" cy="1700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38940C0-C5C0-4111-98E3-BF9F705CF8E6}"/>
                  </a:ext>
                </a:extLst>
              </p:cNvPr>
              <p:cNvSpPr/>
              <p:nvPr/>
            </p:nvSpPr>
            <p:spPr>
              <a:xfrm>
                <a:off x="301759" y="2866101"/>
                <a:ext cx="3622290" cy="3008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2">
                <a:extLst>
                  <a:ext uri="{FF2B5EF4-FFF2-40B4-BE49-F238E27FC236}">
                    <a16:creationId xmlns:a16="http://schemas.microsoft.com/office/drawing/2014/main" id="{A2693EF7-64BB-43C7-B3D7-89BB88CE2A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802897" y="3175957"/>
                <a:ext cx="1722582" cy="13105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4">
                <a:extLst>
                  <a:ext uri="{FF2B5EF4-FFF2-40B4-BE49-F238E27FC236}">
                    <a16:creationId xmlns:a16="http://schemas.microsoft.com/office/drawing/2014/main" id="{6FF16306-E45E-4AD5-B56B-6D96F0BD1B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288655" y="3208411"/>
                <a:ext cx="1427588" cy="1289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8658B81-6734-4A00-B102-16CB795B3650}"/>
                  </a:ext>
                </a:extLst>
              </p:cNvPr>
              <p:cNvSpPr txBox="1"/>
              <p:nvPr/>
            </p:nvSpPr>
            <p:spPr>
              <a:xfrm>
                <a:off x="172442" y="2887630"/>
                <a:ext cx="1169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8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47D4F23-5908-464A-BBF3-0707CF18F1AD}"/>
                  </a:ext>
                </a:extLst>
              </p:cNvPr>
              <p:cNvSpPr txBox="1"/>
              <p:nvPr/>
            </p:nvSpPr>
            <p:spPr>
              <a:xfrm>
                <a:off x="1541995" y="2887630"/>
                <a:ext cx="1150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9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CA63117-5390-41F1-A5FA-A6F42A76805A}"/>
                  </a:ext>
                </a:extLst>
              </p:cNvPr>
              <p:cNvSpPr txBox="1"/>
              <p:nvPr/>
            </p:nvSpPr>
            <p:spPr>
              <a:xfrm>
                <a:off x="2860495" y="2887630"/>
                <a:ext cx="1109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10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2FC6CEC-96E3-4E3A-9109-9A768733BF52}"/>
                  </a:ext>
                </a:extLst>
              </p:cNvPr>
              <p:cNvSpPr txBox="1"/>
              <p:nvPr/>
            </p:nvSpPr>
            <p:spPr>
              <a:xfrm>
                <a:off x="4091730" y="2887630"/>
                <a:ext cx="1248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11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6A92B6A-1447-4A89-BBD6-DCC36BC7D9E7}"/>
                  </a:ext>
                </a:extLst>
              </p:cNvPr>
              <p:cNvSpPr txBox="1"/>
              <p:nvPr/>
            </p:nvSpPr>
            <p:spPr>
              <a:xfrm>
                <a:off x="5396057" y="2887630"/>
                <a:ext cx="1248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12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587C502-9903-432C-A843-E9D9419DD113}"/>
                  </a:ext>
                </a:extLst>
              </p:cNvPr>
              <p:cNvSpPr txBox="1"/>
              <p:nvPr/>
            </p:nvSpPr>
            <p:spPr>
              <a:xfrm>
                <a:off x="6801421" y="2887630"/>
                <a:ext cx="1115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13</a:t>
                </a: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E573BFF9-2027-4450-B2BD-3CB7EB29F4A6}"/>
                  </a:ext>
                </a:extLst>
              </p:cNvPr>
              <p:cNvGrpSpPr/>
              <p:nvPr/>
            </p:nvGrpSpPr>
            <p:grpSpPr>
              <a:xfrm>
                <a:off x="6635561" y="3219954"/>
                <a:ext cx="1427588" cy="1289596"/>
                <a:chOff x="5750011" y="5203712"/>
                <a:chExt cx="1633635" cy="1475726"/>
              </a:xfrm>
            </p:grpSpPr>
            <p:pic>
              <p:nvPicPr>
                <p:cNvPr id="81" name="Picture 4">
                  <a:extLst>
                    <a:ext uri="{FF2B5EF4-FFF2-40B4-BE49-F238E27FC236}">
                      <a16:creationId xmlns:a16="http://schemas.microsoft.com/office/drawing/2014/main" id="{0703CD15-0089-45EB-A3D5-73FC758B5C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5750011" y="5203712"/>
                  <a:ext cx="1633635" cy="14757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E45C789D-D6D3-4926-8EF8-BDA858A050B6}"/>
                    </a:ext>
                  </a:extLst>
                </p:cNvPr>
                <p:cNvSpPr/>
                <p:nvPr/>
              </p:nvSpPr>
              <p:spPr>
                <a:xfrm>
                  <a:off x="6570925" y="5865452"/>
                  <a:ext cx="73152" cy="7315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96B41D-3BBF-4856-8C6D-3E340A35E865}"/>
                  </a:ext>
                </a:extLst>
              </p:cNvPr>
              <p:cNvSpPr txBox="1"/>
              <p:nvPr/>
            </p:nvSpPr>
            <p:spPr>
              <a:xfrm>
                <a:off x="81959" y="4348858"/>
                <a:ext cx="13643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4 Dopants [a]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8A04D51-0320-4F02-8354-5D6D40118637}"/>
                  </a:ext>
                </a:extLst>
              </p:cNvPr>
              <p:cNvSpPr txBox="1"/>
              <p:nvPr/>
            </p:nvSpPr>
            <p:spPr>
              <a:xfrm>
                <a:off x="1433102" y="4348858"/>
                <a:ext cx="1315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4 Dopants [b]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526910-A86C-402B-AE5B-2F05B585DCB0}"/>
                  </a:ext>
                </a:extLst>
              </p:cNvPr>
              <p:cNvSpPr txBox="1"/>
              <p:nvPr/>
            </p:nvSpPr>
            <p:spPr>
              <a:xfrm>
                <a:off x="2778694" y="4348858"/>
                <a:ext cx="13130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4 Dopants [c]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4083854-6E7C-42C6-BF73-D84BA427C1E4}"/>
                  </a:ext>
                </a:extLst>
              </p:cNvPr>
              <p:cNvSpPr txBox="1"/>
              <p:nvPr/>
            </p:nvSpPr>
            <p:spPr>
              <a:xfrm>
                <a:off x="4151978" y="4348858"/>
                <a:ext cx="11366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5 Dopants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DDEAE20-05E0-4FF7-BDB3-A4C3617980D5}"/>
                  </a:ext>
                </a:extLst>
              </p:cNvPr>
              <p:cNvSpPr txBox="1"/>
              <p:nvPr/>
            </p:nvSpPr>
            <p:spPr>
              <a:xfrm>
                <a:off x="5431570" y="4348858"/>
                <a:ext cx="11984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6 Dopants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20C49A8-E236-4C19-AF28-6EDAC55A37FC}"/>
                  </a:ext>
                </a:extLst>
              </p:cNvPr>
              <p:cNvSpPr txBox="1"/>
              <p:nvPr/>
            </p:nvSpPr>
            <p:spPr>
              <a:xfrm>
                <a:off x="6756948" y="4348858"/>
                <a:ext cx="13643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All dopants</a:t>
                </a:r>
              </a:p>
            </p:txBody>
          </p:sp>
        </p:grpSp>
      </p:grpSp>
      <p:sp>
        <p:nvSpPr>
          <p:cNvPr id="2055" name="TextBox 2054">
            <a:extLst>
              <a:ext uri="{FF2B5EF4-FFF2-40B4-BE49-F238E27FC236}">
                <a16:creationId xmlns:a16="http://schemas.microsoft.com/office/drawing/2014/main" id="{C7141B5A-E77A-4473-9EB4-4FD8E36C5679}"/>
              </a:ext>
            </a:extLst>
          </p:cNvPr>
          <p:cNvSpPr txBox="1"/>
          <p:nvPr/>
        </p:nvSpPr>
        <p:spPr>
          <a:xfrm>
            <a:off x="3005530" y="5409488"/>
            <a:ext cx="532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Here the black atoms are Mo. Red are Re. Ignoring the S atoms. Blue are neighbors that are Mo.</a:t>
            </a:r>
          </a:p>
        </p:txBody>
      </p:sp>
    </p:spTree>
    <p:extLst>
      <p:ext uri="{BB962C8B-B14F-4D97-AF65-F5344CB8AC3E}">
        <p14:creationId xmlns:p14="http://schemas.microsoft.com/office/powerpoint/2010/main" val="403565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33728E1-3D87-43EB-87A8-D3637E81891B}"/>
              </a:ext>
            </a:extLst>
          </p:cNvPr>
          <p:cNvSpPr txBox="1"/>
          <p:nvPr/>
        </p:nvSpPr>
        <p:spPr>
          <a:xfrm>
            <a:off x="808592" y="108717"/>
            <a:ext cx="959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Histograms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65FED2-50EB-4AB9-A2C2-5F0CB553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7" y="1091726"/>
            <a:ext cx="37814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27509EB-495D-4052-8A9E-9D57FCF86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234" y="1110954"/>
            <a:ext cx="38385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CA48A9B6-573F-4A67-B4BB-ADD7B4781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6" y="3854154"/>
            <a:ext cx="37814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E0CA565F-AC4A-4DF0-829B-064D2ED92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384" y="3854154"/>
            <a:ext cx="37814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11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94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Vasudevan, Rama K.</dc:creator>
  <cp:lastModifiedBy>Vasudevan, Rama K.</cp:lastModifiedBy>
  <cp:revision>23</cp:revision>
  <dcterms:created xsi:type="dcterms:W3CDTF">2018-09-20T21:23:42Z</dcterms:created>
  <dcterms:modified xsi:type="dcterms:W3CDTF">2018-09-22T22:52:11Z</dcterms:modified>
</cp:coreProperties>
</file>