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5A323DD-8C88-4259-8358-EE719001998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eção sem Título" id="{5842BA6A-A1B6-45E7-979C-834A4CEB0215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EDC9-C91E-4915-A9F1-751F80020FA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1BCC-6EF7-45F3-998C-3D71B5E658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0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EDC9-C91E-4915-A9F1-751F80020FA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1BCC-6EF7-45F3-998C-3D71B5E658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4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EDC9-C91E-4915-A9F1-751F80020FA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1BCC-6EF7-45F3-998C-3D71B5E658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9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EDC9-C91E-4915-A9F1-751F80020FA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1BCC-6EF7-45F3-998C-3D71B5E658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1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EDC9-C91E-4915-A9F1-751F80020FA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1BCC-6EF7-45F3-998C-3D71B5E658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0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EDC9-C91E-4915-A9F1-751F80020FA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1BCC-6EF7-45F3-998C-3D71B5E658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5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EDC9-C91E-4915-A9F1-751F80020FA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1BCC-6EF7-45F3-998C-3D71B5E658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2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EDC9-C91E-4915-A9F1-751F80020FA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1BCC-6EF7-45F3-998C-3D71B5E658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4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EDC9-C91E-4915-A9F1-751F80020FA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1BCC-6EF7-45F3-998C-3D71B5E658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9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EDC9-C91E-4915-A9F1-751F80020FA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1BCC-6EF7-45F3-998C-3D71B5E658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EDC9-C91E-4915-A9F1-751F80020FA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1BCC-6EF7-45F3-998C-3D71B5E658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4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AEDC9-C91E-4915-A9F1-751F80020FA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1BCC-6EF7-45F3-998C-3D71B5E658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Angular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o </a:t>
            </a:r>
            <a:r>
              <a:rPr lang="pt-BR" dirty="0" err="1" smtClean="0"/>
              <a:t>template</a:t>
            </a:r>
            <a:endParaRPr lang="pt-BR" dirty="0" smtClean="0"/>
          </a:p>
          <a:p>
            <a:pPr lvl="1"/>
            <a:r>
              <a:rPr lang="pt-BR" dirty="0" smtClean="0"/>
              <a:t>Entre colchetes a variável </a:t>
            </a:r>
            <a:r>
              <a:rPr lang="pt-BR" dirty="0" err="1" smtClean="0"/>
              <a:t>html</a:t>
            </a:r>
            <a:r>
              <a:rPr lang="pt-BR" dirty="0" smtClean="0"/>
              <a:t> – entre aspas a variável de origem (</a:t>
            </a:r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way</a:t>
            </a:r>
            <a:r>
              <a:rPr lang="pt-BR" dirty="0" smtClean="0"/>
              <a:t> data </a:t>
            </a:r>
            <a:r>
              <a:rPr lang="pt-BR" dirty="0" err="1" smtClean="0"/>
              <a:t>binding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[</a:t>
            </a:r>
            <a:r>
              <a:rPr lang="pt-BR" dirty="0" err="1" smtClean="0"/>
              <a:t>title</a:t>
            </a:r>
            <a:r>
              <a:rPr lang="pt-BR" dirty="0" smtClean="0"/>
              <a:t>]=“rating”  ao passar o mouse sobre, será visualizado o rating</a:t>
            </a:r>
          </a:p>
          <a:p>
            <a:pPr lvl="1"/>
            <a:r>
              <a:rPr lang="pt-BR" dirty="0" smtClean="0"/>
              <a:t>Criar </a:t>
            </a:r>
            <a:r>
              <a:rPr lang="pt-BR" dirty="0" err="1" smtClean="0"/>
              <a:t>div</a:t>
            </a:r>
            <a:r>
              <a:rPr lang="pt-BR" dirty="0" smtClean="0"/>
              <a:t> com </a:t>
            </a:r>
            <a:r>
              <a:rPr lang="pt-BR" dirty="0" err="1" smtClean="0"/>
              <a:t>width</a:t>
            </a:r>
            <a:r>
              <a:rPr lang="pt-BR" dirty="0" smtClean="0"/>
              <a:t> = 100 </a:t>
            </a:r>
            <a:r>
              <a:rPr lang="pt-BR" dirty="0" err="1" smtClean="0"/>
              <a:t>px</a:t>
            </a:r>
            <a:r>
              <a:rPr lang="pt-BR" dirty="0" smtClean="0"/>
              <a:t> – largura padrão que será reduzida </a:t>
            </a:r>
            <a:r>
              <a:rPr lang="pt-BR" dirty="0" err="1" smtClean="0"/>
              <a:t>comforme</a:t>
            </a:r>
            <a:r>
              <a:rPr lang="pt-BR" dirty="0" smtClean="0"/>
              <a:t> o necessário para visualizar as estrelinhas</a:t>
            </a:r>
          </a:p>
          <a:p>
            <a:pPr lvl="1"/>
            <a:r>
              <a:rPr lang="pt-BR" dirty="0" smtClean="0"/>
              <a:t>Criar as 5 estrelinhas &lt;</a:t>
            </a:r>
            <a:r>
              <a:rPr lang="pt-BR" dirty="0" err="1" smtClean="0"/>
              <a:t>span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=“</a:t>
            </a:r>
            <a:r>
              <a:rPr lang="pt-BR" dirty="0" err="1" smtClean="0"/>
              <a:t>fa</a:t>
            </a:r>
            <a:r>
              <a:rPr lang="pt-BR" dirty="0" smtClean="0"/>
              <a:t> </a:t>
            </a:r>
            <a:r>
              <a:rPr lang="pt-BR" dirty="0" err="1" smtClean="0"/>
              <a:t>fa-star</a:t>
            </a:r>
            <a:r>
              <a:rPr lang="pt-BR" dirty="0" smtClean="0"/>
              <a:t>”&gt;&lt;/</a:t>
            </a:r>
            <a:r>
              <a:rPr lang="pt-BR" dirty="0" err="1" smtClean="0"/>
              <a:t>span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No  </a:t>
            </a:r>
            <a:r>
              <a:rPr lang="pt-BR" dirty="0" err="1" smtClean="0"/>
              <a:t>course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 adicionar a </a:t>
            </a:r>
            <a:r>
              <a:rPr lang="pt-BR" dirty="0" err="1" smtClean="0"/>
              <a:t>tag</a:t>
            </a:r>
            <a:r>
              <a:rPr lang="pt-BR" dirty="0" smtClean="0"/>
              <a:t> do star-componente</a:t>
            </a:r>
          </a:p>
          <a:p>
            <a:pPr lvl="2"/>
            <a:r>
              <a:rPr lang="pt-BR" dirty="0" smtClean="0"/>
              <a:t>Fazer o </a:t>
            </a:r>
            <a:r>
              <a:rPr lang="pt-BR" dirty="0" err="1" smtClean="0"/>
              <a:t>binding</a:t>
            </a:r>
            <a:r>
              <a:rPr lang="pt-BR" dirty="0" smtClean="0"/>
              <a:t> com o rating [rating]=‘</a:t>
            </a:r>
            <a:r>
              <a:rPr lang="pt-BR" dirty="0" err="1" smtClean="0"/>
              <a:t>course.rating</a:t>
            </a:r>
            <a:r>
              <a:rPr lang="pt-BR" dirty="0" smtClean="0"/>
              <a:t>’</a:t>
            </a:r>
          </a:p>
          <a:p>
            <a:pPr lvl="1"/>
            <a:r>
              <a:rPr lang="pt-BR" dirty="0" smtClean="0"/>
              <a:t>Deu erro de compilação (componente desconhecido)</a:t>
            </a:r>
          </a:p>
          <a:p>
            <a:pPr lvl="2"/>
            <a:r>
              <a:rPr lang="pt-BR" dirty="0" smtClean="0"/>
              <a:t>Registrar o componente no </a:t>
            </a:r>
            <a:r>
              <a:rPr lang="pt-BR" dirty="0" err="1" smtClean="0"/>
              <a:t>AppModule</a:t>
            </a:r>
            <a:r>
              <a:rPr lang="pt-B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1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poder apagar parte das estrelinhas</a:t>
            </a:r>
          </a:p>
          <a:p>
            <a:pPr lvl="1"/>
            <a:r>
              <a:rPr lang="pt-BR" dirty="0" smtClean="0"/>
              <a:t>Adicionar folha de estilo no componente star.com.ponent.css</a:t>
            </a:r>
          </a:p>
          <a:p>
            <a:pPr lvl="2"/>
            <a:r>
              <a:rPr lang="pt-BR" dirty="0" smtClean="0"/>
              <a:t>Registrar </a:t>
            </a:r>
            <a:r>
              <a:rPr lang="pt-BR" dirty="0" err="1" smtClean="0"/>
              <a:t>styleUrls</a:t>
            </a:r>
            <a:r>
              <a:rPr lang="pt-BR" dirty="0" smtClean="0"/>
              <a:t> =[‘./star.component;.css’ ] um </a:t>
            </a:r>
            <a:r>
              <a:rPr lang="pt-BR" dirty="0" err="1" smtClean="0"/>
              <a:t>array</a:t>
            </a:r>
            <a:r>
              <a:rPr lang="pt-BR" dirty="0" smtClean="0"/>
              <a:t> pois pode ser mais de um</a:t>
            </a:r>
          </a:p>
          <a:p>
            <a:pPr lvl="1"/>
            <a:r>
              <a:rPr lang="pt-BR" dirty="0" smtClean="0"/>
              <a:t>Criar classe </a:t>
            </a:r>
            <a:r>
              <a:rPr lang="pt-BR" dirty="0" err="1" smtClean="0"/>
              <a:t>css</a:t>
            </a:r>
            <a:r>
              <a:rPr lang="pt-BR" dirty="0" smtClean="0"/>
              <a:t> </a:t>
            </a:r>
            <a:r>
              <a:rPr lang="pt-BR" dirty="0" err="1" smtClean="0"/>
              <a:t>crop</a:t>
            </a:r>
            <a:r>
              <a:rPr lang="pt-BR" dirty="0" smtClean="0"/>
              <a:t>{ overflow= </a:t>
            </a:r>
            <a:r>
              <a:rPr lang="pt-BR" dirty="0" err="1" smtClean="0"/>
              <a:t>hidden</a:t>
            </a:r>
            <a:r>
              <a:rPr lang="pt-BR" dirty="0" smtClean="0"/>
              <a:t>}</a:t>
            </a:r>
          </a:p>
          <a:p>
            <a:pPr lvl="1"/>
            <a:r>
              <a:rPr lang="pt-BR" dirty="0" smtClean="0"/>
              <a:t>Adicionar a classe </a:t>
            </a:r>
            <a:r>
              <a:rPr lang="pt-BR" dirty="0" err="1" smtClean="0"/>
              <a:t>crop</a:t>
            </a:r>
            <a:r>
              <a:rPr lang="pt-BR" dirty="0" smtClean="0"/>
              <a:t> no </a:t>
            </a:r>
            <a:r>
              <a:rPr lang="pt-BR" dirty="0" err="1" smtClean="0"/>
              <a:t>div</a:t>
            </a:r>
            <a:r>
              <a:rPr lang="pt-BR" dirty="0" smtClean="0"/>
              <a:t> mais esterno do </a:t>
            </a:r>
            <a:r>
              <a:rPr lang="pt-BR" dirty="0" err="1" smtClean="0"/>
              <a:t>template</a:t>
            </a:r>
            <a:endParaRPr lang="pt-BR" dirty="0" smtClean="0"/>
          </a:p>
          <a:p>
            <a:pPr lvl="2"/>
            <a:r>
              <a:rPr lang="pt-BR" dirty="0" smtClean="0"/>
              <a:t>Se não funcionar, talvez seja necessário trocar  94 por 74... Bug da fonte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9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Injeção de </a:t>
            </a:r>
            <a:r>
              <a:rPr lang="pt-BR" dirty="0" err="1" smtClean="0"/>
              <a:t>dependencia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Criar o arquivo </a:t>
            </a:r>
            <a:r>
              <a:rPr lang="pt-BR" dirty="0" err="1" smtClean="0"/>
              <a:t>course.servisse.ts</a:t>
            </a:r>
            <a:r>
              <a:rPr lang="pt-BR" dirty="0" smtClean="0"/>
              <a:t> na pasta </a:t>
            </a:r>
            <a:r>
              <a:rPr lang="pt-BR" dirty="0" err="1" smtClean="0"/>
              <a:t>course</a:t>
            </a:r>
            <a:r>
              <a:rPr lang="pt-BR" dirty="0" smtClean="0"/>
              <a:t> (serviço)</a:t>
            </a:r>
          </a:p>
          <a:p>
            <a:pPr lvl="1"/>
            <a:r>
              <a:rPr lang="pt-BR" dirty="0" smtClean="0"/>
              <a:t>Criar e exportar a classe </a:t>
            </a:r>
            <a:r>
              <a:rPr lang="pt-BR" dirty="0" err="1" smtClean="0"/>
              <a:t>CourseService</a:t>
            </a:r>
            <a:endParaRPr lang="pt-BR" dirty="0" smtClean="0"/>
          </a:p>
          <a:p>
            <a:pPr lvl="1"/>
            <a:r>
              <a:rPr lang="pt-BR" dirty="0" smtClean="0"/>
              <a:t>Copiar os dados da lista de cursos</a:t>
            </a:r>
          </a:p>
          <a:p>
            <a:pPr lvl="2"/>
            <a:r>
              <a:rPr lang="pt-BR" dirty="0" err="1" smtClean="0"/>
              <a:t>Const</a:t>
            </a:r>
            <a:r>
              <a:rPr lang="pt-BR" dirty="0" smtClean="0"/>
              <a:t> COURSES_ARRAY =[.....] – logo abaixo da classe</a:t>
            </a:r>
          </a:p>
          <a:p>
            <a:pPr lvl="2"/>
            <a:r>
              <a:rPr lang="pt-BR" dirty="0" smtClean="0"/>
              <a:t>Adicionar o campo ‘</a:t>
            </a:r>
            <a:r>
              <a:rPr lang="pt-BR" dirty="0" err="1" smtClean="0"/>
              <a:t>description:string</a:t>
            </a:r>
            <a:r>
              <a:rPr lang="pt-BR" dirty="0" smtClean="0"/>
              <a:t>’ na classe </a:t>
            </a:r>
            <a:r>
              <a:rPr lang="pt-BR" dirty="0" err="1" smtClean="0"/>
              <a:t>course</a:t>
            </a:r>
            <a:endParaRPr lang="pt-BR" dirty="0" smtClean="0"/>
          </a:p>
          <a:p>
            <a:pPr lvl="1"/>
            <a:r>
              <a:rPr lang="pt-BR" dirty="0" smtClean="0"/>
              <a:t>Para ser injetável usamos o </a:t>
            </a:r>
            <a:r>
              <a:rPr lang="pt-BR" dirty="0" err="1" smtClean="0"/>
              <a:t>decorator</a:t>
            </a:r>
            <a:r>
              <a:rPr lang="pt-BR" dirty="0" smtClean="0"/>
              <a:t> @</a:t>
            </a:r>
            <a:r>
              <a:rPr lang="pt-BR" dirty="0" err="1" smtClean="0"/>
              <a:t>Injectable</a:t>
            </a:r>
            <a:r>
              <a:rPr lang="pt-BR" dirty="0" smtClean="0"/>
              <a:t>() em </a:t>
            </a:r>
            <a:r>
              <a:rPr lang="pt-BR" dirty="0" err="1" smtClean="0"/>
              <a:t>courseService</a:t>
            </a:r>
            <a:endParaRPr lang="pt-BR" dirty="0" smtClean="0"/>
          </a:p>
          <a:p>
            <a:pPr lvl="2"/>
            <a:r>
              <a:rPr lang="pt-BR" dirty="0" smtClean="0"/>
              <a:t>Adicionar o ponto de injeção ‘</a:t>
            </a:r>
            <a:r>
              <a:rPr lang="pt-BR" dirty="0" err="1" smtClean="0"/>
              <a:t>providedIn</a:t>
            </a:r>
            <a:r>
              <a:rPr lang="pt-BR" dirty="0" smtClean="0"/>
              <a:t>: root’  - disponível no módulo raiz</a:t>
            </a:r>
          </a:p>
          <a:p>
            <a:pPr lvl="1"/>
            <a:r>
              <a:rPr lang="pt-BR" dirty="0" smtClean="0"/>
              <a:t>Criar o método </a:t>
            </a:r>
            <a:r>
              <a:rPr lang="pt-BR" dirty="0" err="1" smtClean="0"/>
              <a:t>retrieveAll</a:t>
            </a:r>
            <a:r>
              <a:rPr lang="pt-BR" dirty="0" smtClean="0"/>
              <a:t>() retornando o </a:t>
            </a:r>
            <a:r>
              <a:rPr lang="pt-BR" dirty="0" err="1" smtClean="0"/>
              <a:t>array</a:t>
            </a:r>
            <a:r>
              <a:rPr lang="pt-BR" dirty="0" smtClean="0"/>
              <a:t> de cursos</a:t>
            </a:r>
          </a:p>
          <a:p>
            <a:pPr lvl="2"/>
            <a:r>
              <a:rPr lang="pt-BR" dirty="0" err="1" smtClean="0"/>
              <a:t>retrieveAll</a:t>
            </a:r>
            <a:r>
              <a:rPr lang="pt-BR" dirty="0" smtClean="0"/>
              <a:t>():</a:t>
            </a:r>
            <a:r>
              <a:rPr lang="pt-BR" dirty="0" err="1" smtClean="0"/>
              <a:t>Course</a:t>
            </a:r>
            <a:r>
              <a:rPr lang="pt-BR" dirty="0" smtClean="0"/>
              <a:t>[]</a:t>
            </a:r>
          </a:p>
          <a:p>
            <a:pPr lvl="1"/>
            <a:r>
              <a:rPr lang="pt-BR" dirty="0" smtClean="0"/>
              <a:t>Não é interessante ter atributos em classes de serviços, apenas serviços em forma de método (thread-safe)</a:t>
            </a:r>
          </a:p>
          <a:p>
            <a:pPr lvl="2"/>
            <a:r>
              <a:rPr lang="pt-BR" dirty="0" smtClean="0"/>
              <a:t>A instancia injetada é única e será compartilhada em toda a aplicação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3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Na classe </a:t>
            </a:r>
            <a:r>
              <a:rPr lang="pt-BR" dirty="0" err="1" smtClean="0"/>
              <a:t>CourseComponentList</a:t>
            </a:r>
            <a:endParaRPr lang="pt-BR" dirty="0" smtClean="0"/>
          </a:p>
          <a:p>
            <a:pPr lvl="1"/>
            <a:r>
              <a:rPr lang="pt-BR" dirty="0" smtClean="0"/>
              <a:t>Apagar os valores fixos do </a:t>
            </a:r>
            <a:r>
              <a:rPr lang="pt-BR" dirty="0" err="1" smtClean="0"/>
              <a:t>array</a:t>
            </a:r>
            <a:r>
              <a:rPr lang="pt-BR" dirty="0" smtClean="0"/>
              <a:t> de cursos</a:t>
            </a:r>
          </a:p>
          <a:p>
            <a:pPr lvl="1"/>
            <a:r>
              <a:rPr lang="pt-BR" dirty="0" smtClean="0"/>
              <a:t>Criar o </a:t>
            </a:r>
            <a:r>
              <a:rPr lang="pt-BR" dirty="0" err="1" smtClean="0"/>
              <a:t>constructor</a:t>
            </a:r>
            <a:r>
              <a:rPr lang="pt-BR" dirty="0" smtClean="0"/>
              <a:t> declarando a dependência</a:t>
            </a:r>
          </a:p>
          <a:p>
            <a:r>
              <a:rPr lang="pt-BR" dirty="0" smtClean="0"/>
              <a:t>O angular cria a instancia de </a:t>
            </a:r>
            <a:r>
              <a:rPr lang="pt-BR" dirty="0" err="1" smtClean="0"/>
              <a:t>courseService</a:t>
            </a:r>
            <a:r>
              <a:rPr lang="pt-BR" dirty="0" smtClean="0"/>
              <a:t> e mantém em um mapa de dependências</a:t>
            </a:r>
          </a:p>
          <a:p>
            <a:pPr lvl="1"/>
            <a:r>
              <a:rPr lang="pt-BR" dirty="0" smtClean="0"/>
              <a:t>Ao encontrar a declaração de dependência, será injetada a instância</a:t>
            </a:r>
          </a:p>
          <a:p>
            <a:r>
              <a:rPr lang="pt-BR" dirty="0" smtClean="0"/>
              <a:t>Interessante observar que o atributo ‘</a:t>
            </a:r>
            <a:r>
              <a:rPr lang="pt-BR" dirty="0" err="1" smtClean="0"/>
              <a:t>courses</a:t>
            </a:r>
            <a:r>
              <a:rPr lang="pt-BR" dirty="0" smtClean="0"/>
              <a:t>’ foi declarado público, isso fere o padrão ‘</a:t>
            </a:r>
            <a:r>
              <a:rPr lang="pt-BR" dirty="0" err="1" smtClean="0"/>
              <a:t>Information</a:t>
            </a:r>
            <a:r>
              <a:rPr lang="pt-BR" dirty="0" smtClean="0"/>
              <a:t> </a:t>
            </a:r>
            <a:r>
              <a:rPr lang="pt-BR" dirty="0" err="1" smtClean="0"/>
              <a:t>hiden</a:t>
            </a:r>
            <a:r>
              <a:rPr lang="pt-BR" dirty="0" smtClean="0"/>
              <a:t> - encapsulamento’</a:t>
            </a:r>
          </a:p>
          <a:p>
            <a:pPr lvl="1"/>
            <a:r>
              <a:rPr lang="pt-BR" dirty="0" smtClean="0"/>
              <a:t>Resolvemos isso fazendo o atributo privado e adicionando um </a:t>
            </a:r>
            <a:r>
              <a:rPr lang="pt-BR" dirty="0" err="1" smtClean="0"/>
              <a:t>getter</a:t>
            </a:r>
            <a:endParaRPr lang="pt-BR" dirty="0"/>
          </a:p>
          <a:p>
            <a:pPr lvl="1"/>
            <a:r>
              <a:rPr lang="pt-BR" dirty="0" smtClean="0"/>
              <a:t>Para isso, precisamos renomear o atributo para </a:t>
            </a:r>
            <a:r>
              <a:rPr lang="pt-BR" dirty="0" err="1" smtClean="0"/>
              <a:t>coursesArray</a:t>
            </a:r>
            <a:r>
              <a:rPr lang="pt-BR" dirty="0" smtClean="0"/>
              <a:t> e adicionar o </a:t>
            </a:r>
            <a:r>
              <a:rPr lang="pt-BR" dirty="0" err="1" smtClean="0"/>
              <a:t>getter</a:t>
            </a:r>
            <a:r>
              <a:rPr lang="pt-BR" dirty="0" smtClean="0"/>
              <a:t> ‘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get</a:t>
            </a:r>
            <a:r>
              <a:rPr lang="pt-BR" dirty="0" smtClean="0"/>
              <a:t> </a:t>
            </a:r>
            <a:r>
              <a:rPr lang="pt-BR" dirty="0" err="1" smtClean="0"/>
              <a:t>courses</a:t>
            </a:r>
            <a:r>
              <a:rPr lang="pt-BR" dirty="0" smtClean="0"/>
              <a:t>(): </a:t>
            </a:r>
            <a:r>
              <a:rPr lang="pt-BR" dirty="0" err="1" smtClean="0"/>
              <a:t>Course</a:t>
            </a:r>
            <a:r>
              <a:rPr lang="pt-BR" dirty="0" smtClean="0"/>
              <a:t>[]’ retornando o </a:t>
            </a:r>
            <a:r>
              <a:rPr lang="pt-BR" dirty="0" err="1" smtClean="0"/>
              <a:t>coursesArray</a:t>
            </a:r>
            <a:r>
              <a:rPr lang="pt-BR" dirty="0" smtClean="0"/>
              <a:t>. Agora podemos ler, mas não podemos modificar – encapsulamento adequado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Two</a:t>
            </a:r>
            <a:r>
              <a:rPr lang="pt-BR" dirty="0" smtClean="0"/>
              <a:t> </a:t>
            </a:r>
            <a:r>
              <a:rPr lang="pt-BR" dirty="0" err="1" smtClean="0"/>
              <a:t>way</a:t>
            </a:r>
            <a:r>
              <a:rPr lang="pt-BR" dirty="0" smtClean="0"/>
              <a:t> data </a:t>
            </a:r>
            <a:r>
              <a:rPr lang="pt-BR" dirty="0" err="1" smtClean="0"/>
              <a:t>binding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6988" cy="4351338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Em </a:t>
            </a:r>
            <a:r>
              <a:rPr lang="pt-BR" sz="2400" dirty="0" err="1" smtClean="0"/>
              <a:t>course</a:t>
            </a:r>
            <a:r>
              <a:rPr lang="pt-BR" sz="2400" dirty="0" smtClean="0"/>
              <a:t> </a:t>
            </a:r>
            <a:r>
              <a:rPr lang="pt-BR" sz="2400" dirty="0" err="1" smtClean="0"/>
              <a:t>list</a:t>
            </a:r>
            <a:r>
              <a:rPr lang="pt-BR" sz="2400" dirty="0" smtClean="0"/>
              <a:t> </a:t>
            </a:r>
          </a:p>
          <a:p>
            <a:pPr lvl="1"/>
            <a:r>
              <a:rPr lang="pt-BR" sz="2000" dirty="0" smtClean="0"/>
              <a:t>Declarar o atributo _</a:t>
            </a:r>
            <a:r>
              <a:rPr lang="pt-BR" sz="2000" dirty="0" err="1" smtClean="0"/>
              <a:t>filteredCourses</a:t>
            </a:r>
            <a:r>
              <a:rPr lang="pt-BR" sz="2000" dirty="0" smtClean="0"/>
              <a:t> como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de cursos</a:t>
            </a:r>
          </a:p>
          <a:p>
            <a:pPr lvl="1"/>
            <a:r>
              <a:rPr lang="pt-BR" sz="2000" dirty="0" smtClean="0"/>
              <a:t>Criar </a:t>
            </a:r>
            <a:r>
              <a:rPr lang="pt-BR" sz="2000" dirty="0" err="1" smtClean="0"/>
              <a:t>get</a:t>
            </a:r>
            <a:r>
              <a:rPr lang="pt-BR" sz="2000" dirty="0" smtClean="0"/>
              <a:t>/set </a:t>
            </a:r>
            <a:r>
              <a:rPr lang="pt-BR" sz="2000" dirty="0" err="1" smtClean="0"/>
              <a:t>methods</a:t>
            </a:r>
            <a:r>
              <a:rPr lang="pt-BR" sz="2000" dirty="0" smtClean="0"/>
              <a:t> </a:t>
            </a:r>
          </a:p>
          <a:p>
            <a:pPr lvl="1"/>
            <a:r>
              <a:rPr lang="pt-BR" sz="2000" dirty="0" smtClean="0"/>
              <a:t>Remover o </a:t>
            </a:r>
            <a:r>
              <a:rPr lang="pt-BR" sz="2000" dirty="0" err="1" smtClean="0"/>
              <a:t>get</a:t>
            </a:r>
            <a:r>
              <a:rPr lang="pt-BR" sz="2000" dirty="0" smtClean="0"/>
              <a:t> </a:t>
            </a:r>
            <a:r>
              <a:rPr lang="pt-BR" sz="2000" dirty="0" err="1" smtClean="0"/>
              <a:t>courses</a:t>
            </a:r>
            <a:r>
              <a:rPr lang="pt-BR" sz="2000" dirty="0" smtClean="0"/>
              <a:t> – não será mais permitido acesso</a:t>
            </a:r>
          </a:p>
          <a:p>
            <a:pPr lvl="1"/>
            <a:r>
              <a:rPr lang="pt-BR" sz="2000" dirty="0" smtClean="0"/>
              <a:t>Inicializar com o mesmo conteúdo de _</a:t>
            </a:r>
            <a:r>
              <a:rPr lang="pt-BR" sz="2000" dirty="0" err="1" smtClean="0"/>
              <a:t>courses</a:t>
            </a:r>
            <a:endParaRPr lang="pt-BR" sz="2000" dirty="0" smtClean="0"/>
          </a:p>
          <a:p>
            <a:pPr lvl="1"/>
            <a:r>
              <a:rPr lang="pt-BR" sz="2000" dirty="0" smtClean="0"/>
              <a:t>Criar o atributo _</a:t>
            </a:r>
            <a:r>
              <a:rPr lang="pt-BR" sz="2000" dirty="0" err="1" smtClean="0"/>
              <a:t>filterBy</a:t>
            </a:r>
            <a:endParaRPr lang="pt-BR" sz="2000" dirty="0" smtClean="0"/>
          </a:p>
          <a:p>
            <a:pPr lvl="1"/>
            <a:r>
              <a:rPr lang="pt-BR" sz="2000" dirty="0" err="1" smtClean="0"/>
              <a:t>Creiar</a:t>
            </a:r>
            <a:r>
              <a:rPr lang="pt-BR" sz="2000" dirty="0" smtClean="0"/>
              <a:t> </a:t>
            </a:r>
            <a:r>
              <a:rPr lang="pt-BR" sz="2000" dirty="0" err="1" smtClean="0"/>
              <a:t>get</a:t>
            </a:r>
            <a:r>
              <a:rPr lang="pt-BR" sz="2000" dirty="0" smtClean="0"/>
              <a:t>/set </a:t>
            </a:r>
            <a:r>
              <a:rPr lang="pt-BR" sz="2000" dirty="0" err="1" smtClean="0"/>
              <a:t>filter</a:t>
            </a:r>
            <a:endParaRPr lang="pt-BR" sz="2000" dirty="0" smtClean="0"/>
          </a:p>
          <a:p>
            <a:pPr lvl="2"/>
            <a:r>
              <a:rPr lang="pt-BR" sz="1800" dirty="0" smtClean="0"/>
              <a:t>Em set </a:t>
            </a:r>
            <a:r>
              <a:rPr lang="pt-BR" sz="1800" dirty="0" err="1" smtClean="0"/>
              <a:t>filter</a:t>
            </a:r>
            <a:r>
              <a:rPr lang="pt-BR" sz="1800" dirty="0" smtClean="0"/>
              <a:t> filtrar os </a:t>
            </a:r>
            <a:r>
              <a:rPr lang="pt-BR" sz="1800" dirty="0"/>
              <a:t>cursos </a:t>
            </a:r>
            <a:endParaRPr lang="pt-BR" sz="1800" dirty="0" smtClean="0"/>
          </a:p>
          <a:p>
            <a:pPr lvl="3"/>
            <a:r>
              <a:rPr lang="pt-BR" sz="1600" dirty="0" err="1" smtClean="0"/>
              <a:t>this</a:t>
            </a:r>
            <a:r>
              <a:rPr lang="pt-BR" sz="1600" dirty="0" smtClean="0"/>
              <a:t>._</a:t>
            </a:r>
            <a:r>
              <a:rPr lang="pt-BR" sz="1600" dirty="0" err="1" smtClean="0"/>
              <a:t>courses.filter</a:t>
            </a:r>
            <a:r>
              <a:rPr lang="pt-BR" sz="1600" dirty="0" smtClean="0"/>
              <a:t>( </a:t>
            </a:r>
            <a:r>
              <a:rPr lang="pt-BR" sz="1600" dirty="0"/>
              <a:t>(</a:t>
            </a:r>
            <a:r>
              <a:rPr lang="pt-BR" sz="1600" dirty="0" err="1"/>
              <a:t>course</a:t>
            </a:r>
            <a:r>
              <a:rPr lang="pt-BR" sz="1600" dirty="0"/>
              <a:t>: </a:t>
            </a:r>
            <a:r>
              <a:rPr lang="pt-BR" sz="1600" dirty="0" err="1"/>
              <a:t>Course</a:t>
            </a:r>
            <a:r>
              <a:rPr lang="pt-BR" sz="1600" dirty="0"/>
              <a:t>) </a:t>
            </a:r>
            <a:r>
              <a:rPr lang="pt-BR" sz="1600" dirty="0" smtClean="0"/>
              <a:t>=&gt; </a:t>
            </a:r>
            <a:r>
              <a:rPr lang="pt-BR" sz="1600" dirty="0" err="1" smtClean="0"/>
              <a:t>course.name.toLocaleLowerCase</a:t>
            </a:r>
            <a:r>
              <a:rPr lang="pt-BR" sz="1600" dirty="0"/>
              <a:t>().</a:t>
            </a:r>
            <a:r>
              <a:rPr lang="pt-BR" sz="1600" dirty="0" err="1"/>
              <a:t>indexOf</a:t>
            </a:r>
            <a:r>
              <a:rPr lang="pt-BR" sz="1600" dirty="0"/>
              <a:t>(</a:t>
            </a:r>
            <a:r>
              <a:rPr lang="pt-BR" sz="1600" dirty="0" err="1"/>
              <a:t>this.filterBy</a:t>
            </a:r>
            <a:r>
              <a:rPr lang="pt-BR" sz="1600" dirty="0"/>
              <a:t>) &gt; -1</a:t>
            </a:r>
            <a:r>
              <a:rPr lang="pt-BR" sz="16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295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courseList.component.html</a:t>
            </a:r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1956179" y="2438611"/>
            <a:ext cx="90575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"form-group row"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"col-sm-2 col-form-label"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Filter by: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"col-sm-10"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"form-control"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3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pipes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01254"/>
            <a:ext cx="10515600" cy="4675709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Processamento em sequencia</a:t>
            </a:r>
          </a:p>
          <a:p>
            <a:r>
              <a:rPr lang="pt-BR" dirty="0" smtClean="0"/>
              <a:t>No arquivo coursesList.component.html</a:t>
            </a:r>
          </a:p>
          <a:p>
            <a:pPr lvl="1"/>
            <a:r>
              <a:rPr lang="pt-BR" dirty="0" smtClean="0"/>
              <a:t>Na interpolação da data use o </a:t>
            </a:r>
            <a:r>
              <a:rPr lang="pt-BR" dirty="0" err="1" smtClean="0"/>
              <a:t>pipe</a:t>
            </a:r>
            <a:r>
              <a:rPr lang="pt-BR" dirty="0" smtClean="0"/>
              <a:t> |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Angular possui vários </a:t>
            </a:r>
            <a:r>
              <a:rPr lang="pt-BR" dirty="0" err="1" smtClean="0"/>
              <a:t>pipes</a:t>
            </a:r>
            <a:r>
              <a:rPr lang="pt-BR" dirty="0" smtClean="0"/>
              <a:t> padronizados</a:t>
            </a:r>
            <a:endParaRPr lang="pt-BR" dirty="0"/>
          </a:p>
          <a:p>
            <a:r>
              <a:rPr lang="pt-BR" dirty="0" smtClean="0"/>
              <a:t>Criar nossos próprios </a:t>
            </a:r>
            <a:r>
              <a:rPr lang="pt-BR" dirty="0" err="1" smtClean="0"/>
              <a:t>pipes</a:t>
            </a:r>
            <a:endParaRPr lang="pt-BR" dirty="0" smtClean="0"/>
          </a:p>
          <a:p>
            <a:pPr lvl="1"/>
            <a:r>
              <a:rPr lang="pt-BR" dirty="0" smtClean="0"/>
              <a:t>Crie uma pasta </a:t>
            </a:r>
            <a:r>
              <a:rPr lang="pt-BR" dirty="0" err="1" smtClean="0"/>
              <a:t>pipes</a:t>
            </a:r>
            <a:endParaRPr lang="pt-BR" dirty="0" smtClean="0"/>
          </a:p>
          <a:p>
            <a:pPr lvl="2"/>
            <a:r>
              <a:rPr lang="pt-BR" dirty="0" smtClean="0"/>
              <a:t>Crie um arquivo </a:t>
            </a:r>
            <a:r>
              <a:rPr lang="pt-BR" dirty="0" err="1" smtClean="0"/>
              <a:t>replace.pipe.ts</a:t>
            </a:r>
            <a:endParaRPr lang="pt-BR" dirty="0" smtClean="0"/>
          </a:p>
          <a:p>
            <a:pPr lvl="2"/>
            <a:r>
              <a:rPr lang="pt-BR" dirty="0" smtClean="0"/>
              <a:t>Crie a classe </a:t>
            </a:r>
            <a:r>
              <a:rPr lang="pt-BR" dirty="0" err="1" smtClean="0"/>
              <a:t>ReplacePipe</a:t>
            </a:r>
            <a:endParaRPr lang="pt-BR" dirty="0" smtClean="0"/>
          </a:p>
          <a:p>
            <a:pPr lvl="2"/>
            <a:r>
              <a:rPr lang="pt-BR" dirty="0" smtClean="0"/>
              <a:t>Adicione o </a:t>
            </a:r>
            <a:r>
              <a:rPr lang="pt-BR" dirty="0" err="1" smtClean="0"/>
              <a:t>decorator</a:t>
            </a:r>
            <a:r>
              <a:rPr lang="pt-BR" dirty="0" smtClean="0"/>
              <a:t> @</a:t>
            </a:r>
            <a:r>
              <a:rPr lang="pt-BR" dirty="0" err="1" smtClean="0"/>
              <a:t>Pipe</a:t>
            </a:r>
            <a:r>
              <a:rPr lang="pt-BR" dirty="0" smtClean="0"/>
              <a:t>()</a:t>
            </a:r>
          </a:p>
          <a:p>
            <a:pPr lvl="3"/>
            <a:r>
              <a:rPr lang="pt-BR" dirty="0" smtClean="0"/>
              <a:t>De um nome para o </a:t>
            </a:r>
            <a:r>
              <a:rPr lang="pt-BR" dirty="0" err="1" smtClean="0"/>
              <a:t>pipe</a:t>
            </a:r>
            <a:r>
              <a:rPr lang="pt-BR" dirty="0" smtClean="0"/>
              <a:t> ({ </a:t>
            </a:r>
            <a:r>
              <a:rPr lang="pt-BR" dirty="0" err="1" smtClean="0"/>
              <a:t>name</a:t>
            </a:r>
            <a:r>
              <a:rPr lang="pt-BR" dirty="0" smtClean="0"/>
              <a:t>:’</a:t>
            </a:r>
            <a:r>
              <a:rPr lang="pt-BR" dirty="0" err="1" smtClean="0"/>
              <a:t>replace</a:t>
            </a:r>
            <a:r>
              <a:rPr lang="pt-BR" dirty="0" smtClean="0"/>
              <a:t>‘}) – </a:t>
            </a:r>
            <a:r>
              <a:rPr lang="pt-BR" dirty="0" err="1" smtClean="0"/>
              <a:t>sera</a:t>
            </a:r>
            <a:r>
              <a:rPr lang="pt-BR" dirty="0" smtClean="0"/>
              <a:t> usado para invocar o </a:t>
            </a:r>
            <a:r>
              <a:rPr lang="pt-BR" dirty="0" err="1" smtClean="0"/>
              <a:t>pipe</a:t>
            </a:r>
            <a:endParaRPr lang="pt-BR" dirty="0" smtClean="0"/>
          </a:p>
          <a:p>
            <a:pPr lvl="3"/>
            <a:r>
              <a:rPr lang="pt-BR" dirty="0" smtClean="0"/>
              <a:t>Crie o método </a:t>
            </a:r>
            <a:r>
              <a:rPr lang="pt-BR" dirty="0" err="1" smtClean="0"/>
              <a:t>transform</a:t>
            </a:r>
            <a:r>
              <a:rPr lang="pt-BR" dirty="0" smtClean="0"/>
              <a:t>(</a:t>
            </a:r>
            <a:r>
              <a:rPr lang="pt-BR" dirty="0" err="1" smtClean="0"/>
              <a:t>value:string</a:t>
            </a:r>
            <a:r>
              <a:rPr lang="pt-BR" dirty="0" smtClean="0"/>
              <a:t>, oque: </a:t>
            </a:r>
            <a:r>
              <a:rPr lang="pt-BR" dirty="0" err="1" smtClean="0"/>
              <a:t>string</a:t>
            </a:r>
            <a:r>
              <a:rPr lang="pt-BR" dirty="0" smtClean="0"/>
              <a:t>, </a:t>
            </a:r>
            <a:r>
              <a:rPr lang="pt-BR" dirty="0" err="1" smtClean="0"/>
              <a:t>peloQue</a:t>
            </a:r>
            <a:r>
              <a:rPr lang="pt-BR" dirty="0" smtClean="0"/>
              <a:t>: </a:t>
            </a:r>
            <a:r>
              <a:rPr lang="pt-BR" dirty="0" err="1" smtClean="0"/>
              <a:t>string</a:t>
            </a:r>
            <a:r>
              <a:rPr lang="pt-BR" dirty="0" smtClean="0"/>
              <a:t>):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3"/>
            <a:r>
              <a:rPr lang="pt-BR" dirty="0" smtClean="0"/>
              <a:t>Codifique a transformação</a:t>
            </a:r>
          </a:p>
          <a:p>
            <a:pPr lvl="3"/>
            <a:r>
              <a:rPr lang="pt-BR" dirty="0" smtClean="0"/>
              <a:t>Não esquecer de adicionar o </a:t>
            </a:r>
            <a:r>
              <a:rPr lang="pt-BR" dirty="0" err="1" smtClean="0"/>
              <a:t>pipe</a:t>
            </a:r>
            <a:r>
              <a:rPr lang="pt-BR" dirty="0" smtClean="0"/>
              <a:t> nas declarações do módulo principal</a:t>
            </a:r>
          </a:p>
          <a:p>
            <a:pPr lvl="3"/>
            <a:r>
              <a:rPr lang="pt-BR" dirty="0" smtClean="0"/>
              <a:t>Use o </a:t>
            </a:r>
            <a:r>
              <a:rPr lang="pt-BR" dirty="0" err="1" smtClean="0"/>
              <a:t>pipe</a:t>
            </a:r>
            <a:r>
              <a:rPr lang="pt-BR" dirty="0" smtClean="0"/>
              <a:t> 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530340" y="2642151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course.releaseDate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 date: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/MM/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yyyy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048000" y="5853797"/>
            <a:ext cx="6996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 lowercase | replace: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19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Rotas de navegação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14901"/>
            <a:ext cx="10515600" cy="4662062"/>
          </a:xfrm>
        </p:spPr>
        <p:txBody>
          <a:bodyPr>
            <a:normAutofit/>
          </a:bodyPr>
          <a:lstStyle/>
          <a:p>
            <a:r>
              <a:rPr lang="pt-BR" sz="1800" dirty="0" smtClean="0"/>
              <a:t>Criar um componente </a:t>
            </a:r>
            <a:r>
              <a:rPr lang="pt-BR" sz="1800" dirty="0" err="1" smtClean="0"/>
              <a:t>nav</a:t>
            </a:r>
            <a:r>
              <a:rPr lang="pt-BR" sz="1800" dirty="0" smtClean="0"/>
              <a:t>-bar (pasta + </a:t>
            </a:r>
            <a:r>
              <a:rPr lang="pt-BR" sz="1800" dirty="0" err="1" smtClean="0"/>
              <a:t>template</a:t>
            </a:r>
            <a:r>
              <a:rPr lang="pt-BR" sz="1800" dirty="0" smtClean="0"/>
              <a:t> + código)</a:t>
            </a:r>
          </a:p>
          <a:p>
            <a:r>
              <a:rPr lang="pt-BR" sz="1800" dirty="0" smtClean="0"/>
              <a:t>Adicionar o </a:t>
            </a:r>
            <a:r>
              <a:rPr lang="pt-BR" sz="1800" dirty="0" err="1" smtClean="0"/>
              <a:t>decorator</a:t>
            </a:r>
            <a:r>
              <a:rPr lang="pt-BR" sz="1800" dirty="0" smtClean="0"/>
              <a:t> @</a:t>
            </a:r>
            <a:r>
              <a:rPr lang="pt-BR" sz="1800" dirty="0" err="1" smtClean="0"/>
              <a:t>Component</a:t>
            </a:r>
            <a:endParaRPr lang="pt-BR" sz="1800" dirty="0" smtClean="0"/>
          </a:p>
          <a:p>
            <a:pPr lvl="1"/>
            <a:r>
              <a:rPr lang="pt-BR" sz="1600" dirty="0" err="1" smtClean="0"/>
              <a:t>Selector</a:t>
            </a:r>
            <a:endParaRPr lang="pt-BR" sz="1600" dirty="0" smtClean="0"/>
          </a:p>
          <a:p>
            <a:pPr lvl="1"/>
            <a:r>
              <a:rPr lang="pt-BR" sz="1600" dirty="0" err="1" smtClean="0"/>
              <a:t>templateUrl</a:t>
            </a:r>
            <a:endParaRPr lang="pt-BR" sz="1600" dirty="0" smtClean="0"/>
          </a:p>
          <a:p>
            <a:r>
              <a:rPr lang="pt-BR" sz="1800" dirty="0" smtClean="0"/>
              <a:t>Copiar o conteúdo do arquivo Base nav-bar.component.html – apenas um </a:t>
            </a:r>
            <a:r>
              <a:rPr lang="pt-BR" sz="1800" dirty="0" err="1" smtClean="0"/>
              <a:t>html</a:t>
            </a:r>
            <a:r>
              <a:rPr lang="pt-BR" sz="1800" dirty="0" smtClean="0"/>
              <a:t> inicial – para o arquivo </a:t>
            </a:r>
            <a:r>
              <a:rPr lang="pt-BR" sz="1800" dirty="0" err="1" smtClean="0"/>
              <a:t>template</a:t>
            </a:r>
            <a:r>
              <a:rPr lang="pt-BR" sz="1800" dirty="0" smtClean="0"/>
              <a:t> do </a:t>
            </a:r>
            <a:r>
              <a:rPr lang="pt-BR" sz="1800" dirty="0" err="1" smtClean="0"/>
              <a:t>component</a:t>
            </a:r>
            <a:endParaRPr lang="pt-BR" sz="1800" dirty="0" smtClean="0"/>
          </a:p>
          <a:p>
            <a:pPr lvl="1"/>
            <a:r>
              <a:rPr lang="pt-BR" sz="1600" dirty="0" smtClean="0"/>
              <a:t>Registrar o </a:t>
            </a:r>
            <a:r>
              <a:rPr lang="pt-BR" sz="1600" dirty="0" err="1" smtClean="0"/>
              <a:t>component</a:t>
            </a:r>
            <a:r>
              <a:rPr lang="pt-BR" sz="1600" dirty="0" smtClean="0"/>
              <a:t> no módulo principal</a:t>
            </a:r>
          </a:p>
          <a:p>
            <a:r>
              <a:rPr lang="pt-BR" sz="2000" dirty="0" smtClean="0"/>
              <a:t>No componente principal “app.component.html”</a:t>
            </a:r>
          </a:p>
          <a:p>
            <a:pPr lvl="1"/>
            <a:r>
              <a:rPr lang="pt-BR" sz="1600" dirty="0" smtClean="0"/>
              <a:t>Adicionar a barra de navegação</a:t>
            </a:r>
            <a:endParaRPr lang="en-US" sz="1600" dirty="0"/>
          </a:p>
        </p:txBody>
      </p:sp>
      <p:sp>
        <p:nvSpPr>
          <p:cNvPr id="4" name="Retângulo 3"/>
          <p:cNvSpPr/>
          <p:nvPr/>
        </p:nvSpPr>
        <p:spPr>
          <a:xfrm>
            <a:off x="2119952" y="44226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-bar&gt;&lt;/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-bar&gt;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Containeir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mt-4"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&lt;app-course-list&gt;&lt;/app-course-list&gt;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81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as rotas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NO modulo principal Seção </a:t>
            </a:r>
            <a:r>
              <a:rPr lang="pt-BR" sz="2400" dirty="0" err="1" smtClean="0"/>
              <a:t>imports</a:t>
            </a:r>
            <a:r>
              <a:rPr lang="pt-BR" sz="2400" dirty="0" smtClean="0"/>
              <a:t> </a:t>
            </a:r>
          </a:p>
          <a:p>
            <a:pPr lvl="1"/>
            <a:r>
              <a:rPr lang="pt-BR" sz="2000" dirty="0" smtClean="0"/>
              <a:t>Adicionar o modulo de rotas do angular  </a:t>
            </a:r>
            <a:r>
              <a:rPr lang="pt-BR" sz="2000" dirty="0" err="1" smtClean="0"/>
              <a:t>RouterModule</a:t>
            </a:r>
            <a:endParaRPr lang="pt-BR" sz="2000" dirty="0" smtClean="0"/>
          </a:p>
          <a:p>
            <a:pPr lvl="1"/>
            <a:endParaRPr lang="pt-BR" sz="2000" dirty="0"/>
          </a:p>
          <a:p>
            <a:pPr lvl="1"/>
            <a:r>
              <a:rPr lang="pt-BR" sz="2000" dirty="0" err="1" smtClean="0"/>
              <a:t>forRoot</a:t>
            </a:r>
            <a:r>
              <a:rPr lang="pt-BR" sz="2000" dirty="0" smtClean="0"/>
              <a:t> – como rotas no modulo principal</a:t>
            </a:r>
          </a:p>
          <a:p>
            <a:pPr lvl="1"/>
            <a:r>
              <a:rPr lang="pt-BR" sz="2000" dirty="0" err="1" smtClean="0"/>
              <a:t>Parametro</a:t>
            </a:r>
            <a:r>
              <a:rPr lang="pt-BR" sz="2000" dirty="0" smtClean="0"/>
              <a:t> é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de rotas</a:t>
            </a:r>
          </a:p>
          <a:p>
            <a:r>
              <a:rPr lang="pt-BR" sz="2400" dirty="0" smtClean="0"/>
              <a:t>Primeira Rota – rota padrão “</a:t>
            </a:r>
            <a:r>
              <a:rPr lang="pt-BR" sz="2400" dirty="0" err="1" smtClean="0"/>
              <a:t>localhost</a:t>
            </a:r>
            <a:r>
              <a:rPr lang="pt-BR" sz="2400" dirty="0" smtClean="0"/>
              <a:t>/4200” =&gt; modulo </a:t>
            </a:r>
            <a:r>
              <a:rPr lang="pt-BR" sz="2400" dirty="0" err="1" smtClean="0"/>
              <a:t>courses</a:t>
            </a:r>
            <a:endParaRPr lang="pt-BR" sz="2400" dirty="0" smtClean="0"/>
          </a:p>
          <a:p>
            <a:pPr lvl="1"/>
            <a:endParaRPr lang="en-US" sz="2000" dirty="0"/>
          </a:p>
        </p:txBody>
      </p:sp>
      <p:sp>
        <p:nvSpPr>
          <p:cNvPr id="4" name="Retângulo 3"/>
          <p:cNvSpPr/>
          <p:nvPr/>
        </p:nvSpPr>
        <p:spPr>
          <a:xfrm>
            <a:off x="1983474" y="25218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([  ]),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642281" y="4326046"/>
            <a:ext cx="81704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path: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'courses'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pathMatch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'full'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])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398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rotas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 smtClean="0"/>
              <a:t>Segunda rota</a:t>
            </a:r>
          </a:p>
          <a:p>
            <a:pPr lvl="1"/>
            <a:r>
              <a:rPr lang="pt-BR" sz="2000" dirty="0" smtClean="0"/>
              <a:t>Apresentar o </a:t>
            </a:r>
            <a:r>
              <a:rPr lang="pt-BR" sz="2000" dirty="0" err="1" smtClean="0"/>
              <a:t>component</a:t>
            </a:r>
            <a:r>
              <a:rPr lang="pt-BR" sz="2000" dirty="0" smtClean="0"/>
              <a:t>: ‘</a:t>
            </a:r>
            <a:r>
              <a:rPr lang="pt-BR" sz="2000" dirty="0" err="1" smtClean="0"/>
              <a:t>CourseListComponent</a:t>
            </a:r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A partir de agora passamos a nos referir ao </a:t>
            </a:r>
            <a:r>
              <a:rPr lang="pt-BR" sz="2000" dirty="0" err="1" smtClean="0"/>
              <a:t>component</a:t>
            </a:r>
            <a:r>
              <a:rPr lang="pt-BR" sz="2000" dirty="0" smtClean="0"/>
              <a:t> via rota, então o “</a:t>
            </a:r>
            <a:r>
              <a:rPr lang="pt-BR" sz="2000" dirty="0" err="1" smtClean="0"/>
              <a:t>selector</a:t>
            </a:r>
            <a:r>
              <a:rPr lang="pt-BR" sz="2000" dirty="0"/>
              <a:t>: ‘</a:t>
            </a:r>
            <a:r>
              <a:rPr lang="pt-BR" sz="2000" dirty="0" err="1" smtClean="0"/>
              <a:t>app-course-list</a:t>
            </a:r>
            <a:r>
              <a:rPr lang="pt-BR" sz="2000" dirty="0" smtClean="0"/>
              <a:t>’ já não terá mais utilidade e pode ser removida</a:t>
            </a:r>
          </a:p>
          <a:p>
            <a:pPr lvl="1"/>
            <a:r>
              <a:rPr lang="pt-BR" sz="2000" dirty="0" smtClean="0"/>
              <a:t>Ainda, como o </a:t>
            </a:r>
            <a:r>
              <a:rPr lang="pt-BR" sz="2000" dirty="0" err="1" smtClean="0"/>
              <a:t>comonente</a:t>
            </a:r>
            <a:r>
              <a:rPr lang="pt-BR" sz="2000" dirty="0" smtClean="0"/>
              <a:t> será invocado pela rota, não devemos mais usar a </a:t>
            </a:r>
            <a:r>
              <a:rPr lang="pt-BR" sz="2000" dirty="0" err="1" smtClean="0"/>
              <a:t>tag</a:t>
            </a:r>
            <a:r>
              <a:rPr lang="pt-BR" sz="2000" dirty="0" smtClean="0"/>
              <a:t> &lt;</a:t>
            </a:r>
            <a:r>
              <a:rPr lang="en-US" sz="2000" dirty="0" smtClean="0"/>
              <a:t>app-course-list</a:t>
            </a:r>
            <a:r>
              <a:rPr lang="pt-BR" sz="2000" dirty="0" smtClean="0"/>
              <a:t>&gt;&lt;/</a:t>
            </a:r>
            <a:r>
              <a:rPr lang="en-US" sz="2000" dirty="0" smtClean="0"/>
              <a:t>app-course-list&gt; =&gt; remover/</a:t>
            </a:r>
            <a:r>
              <a:rPr lang="en-US" sz="2000" dirty="0" err="1" smtClean="0"/>
              <a:t>comentar</a:t>
            </a:r>
            <a:endParaRPr lang="en-US" sz="2000" dirty="0" smtClean="0"/>
          </a:p>
          <a:p>
            <a:pPr lvl="1"/>
            <a:r>
              <a:rPr lang="pt-BR" sz="2000" dirty="0" smtClean="0"/>
              <a:t>Vá ao navegar e observe que ao acessar localhost:4200 o angular leva para localhost:4200/</a:t>
            </a:r>
            <a:r>
              <a:rPr lang="pt-BR" sz="2000" dirty="0" err="1" smtClean="0"/>
              <a:t>courses</a:t>
            </a:r>
            <a:r>
              <a:rPr lang="pt-BR" sz="2000" dirty="0" smtClean="0"/>
              <a:t> “nossa primeira rota”</a:t>
            </a:r>
          </a:p>
          <a:p>
            <a:pPr lvl="1"/>
            <a:r>
              <a:rPr lang="pt-BR" sz="2000" dirty="0" smtClean="0"/>
              <a:t>Observe ainda que o </a:t>
            </a:r>
            <a:r>
              <a:rPr lang="pt-BR" sz="2000" dirty="0" err="1" smtClean="0"/>
              <a:t>component</a:t>
            </a:r>
            <a:r>
              <a:rPr lang="pt-BR" sz="2000" dirty="0" smtClean="0"/>
              <a:t> </a:t>
            </a:r>
            <a:r>
              <a:rPr lang="pt-BR" sz="2000" dirty="0" err="1" smtClean="0"/>
              <a:t>CourseList</a:t>
            </a:r>
            <a:r>
              <a:rPr lang="pt-BR" sz="2000" dirty="0" smtClean="0"/>
              <a:t> não foi apresentado</a:t>
            </a:r>
          </a:p>
          <a:p>
            <a:pPr lvl="1"/>
            <a:r>
              <a:rPr lang="pt-BR" sz="2000" dirty="0" smtClean="0"/>
              <a:t>Ao acessar a rota “localhost:4200/</a:t>
            </a:r>
            <a:r>
              <a:rPr lang="pt-BR" sz="2000" dirty="0" err="1" smtClean="0"/>
              <a:t>courses</a:t>
            </a:r>
            <a:r>
              <a:rPr lang="pt-BR" sz="2000" dirty="0" smtClean="0"/>
              <a:t>” precisamos informar onde o componente deve ser apresentado “nossa segunda rota”</a:t>
            </a:r>
          </a:p>
          <a:p>
            <a:pPr lvl="2"/>
            <a:r>
              <a:rPr lang="pt-BR" sz="1600" dirty="0" smtClean="0"/>
              <a:t>No lugar da </a:t>
            </a:r>
            <a:r>
              <a:rPr lang="pt-BR" sz="1600" dirty="0" err="1" smtClean="0"/>
              <a:t>tag</a:t>
            </a:r>
            <a:r>
              <a:rPr lang="pt-BR" sz="1600" dirty="0" smtClean="0"/>
              <a:t> do componente coloque &lt;</a:t>
            </a:r>
            <a:r>
              <a:rPr lang="pt-BR" sz="1600" dirty="0" err="1" smtClean="0"/>
              <a:t>router-outlet</a:t>
            </a:r>
            <a:r>
              <a:rPr lang="pt-BR" sz="1600" dirty="0" smtClean="0"/>
              <a:t>&gt;&lt;/</a:t>
            </a:r>
            <a:r>
              <a:rPr lang="pt-BR" sz="1600" dirty="0" err="1" smtClean="0"/>
              <a:t>router-outlet</a:t>
            </a:r>
            <a:r>
              <a:rPr lang="pt-BR" sz="1600" dirty="0" smtClean="0"/>
              <a:t>&gt;</a:t>
            </a:r>
            <a:endParaRPr lang="en-US" sz="1600" dirty="0"/>
          </a:p>
        </p:txBody>
      </p:sp>
      <p:sp>
        <p:nvSpPr>
          <p:cNvPr id="4" name="Retângulo 3"/>
          <p:cNvSpPr/>
          <p:nvPr/>
        </p:nvSpPr>
        <p:spPr>
          <a:xfrm>
            <a:off x="1478507" y="2528010"/>
            <a:ext cx="92349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 path: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'courses'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CourseListComponent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53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Instalar node JS</a:t>
            </a:r>
          </a:p>
          <a:p>
            <a:r>
              <a:rPr lang="pt-BR" dirty="0" smtClean="0"/>
              <a:t>Instalar gerenciador de pacotes </a:t>
            </a:r>
            <a:r>
              <a:rPr lang="pt-BR" dirty="0" err="1" smtClean="0"/>
              <a:t>npm</a:t>
            </a:r>
            <a:r>
              <a:rPr lang="pt-BR" dirty="0" smtClean="0"/>
              <a:t> ou </a:t>
            </a:r>
            <a:r>
              <a:rPr lang="pt-BR" dirty="0" err="1" smtClean="0"/>
              <a:t>yarn</a:t>
            </a:r>
            <a:endParaRPr lang="pt-BR" dirty="0" smtClean="0"/>
          </a:p>
          <a:p>
            <a:r>
              <a:rPr lang="pt-BR" dirty="0" smtClean="0"/>
              <a:t>Instalar Angular CLI – </a:t>
            </a:r>
            <a:r>
              <a:rPr lang="pt-BR" dirty="0" err="1" smtClean="0"/>
              <a:t>npm</a:t>
            </a:r>
            <a:r>
              <a:rPr lang="pt-BR" dirty="0" smtClean="0"/>
              <a:t> i –g @angular/</a:t>
            </a:r>
            <a:r>
              <a:rPr lang="pt-BR" dirty="0" err="1" smtClean="0"/>
              <a:t>cli</a:t>
            </a:r>
            <a:endParaRPr lang="pt-BR" dirty="0" smtClean="0"/>
          </a:p>
          <a:p>
            <a:r>
              <a:rPr lang="pt-BR" dirty="0" smtClean="0"/>
              <a:t>Instalar VS-</a:t>
            </a:r>
            <a:r>
              <a:rPr lang="pt-BR" dirty="0" err="1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22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primeira rota disse que ao acessar a raiz é para navegar até a pasta </a:t>
            </a:r>
            <a:r>
              <a:rPr lang="pt-BR" dirty="0" err="1" smtClean="0"/>
              <a:t>courses</a:t>
            </a:r>
            <a:endParaRPr lang="pt-BR" dirty="0" smtClean="0"/>
          </a:p>
          <a:p>
            <a:r>
              <a:rPr lang="pt-BR" dirty="0" smtClean="0"/>
              <a:t>Ao navegar para </a:t>
            </a:r>
            <a:r>
              <a:rPr lang="pt-BR" dirty="0" err="1" smtClean="0"/>
              <a:t>courses</a:t>
            </a:r>
            <a:r>
              <a:rPr lang="pt-BR" dirty="0" smtClean="0"/>
              <a:t>, a segunda rota diz que é para apresentar “</a:t>
            </a:r>
            <a:r>
              <a:rPr lang="pt-BR" dirty="0" err="1" smtClean="0"/>
              <a:t>CourseListComponent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router-outlet</a:t>
            </a:r>
            <a:r>
              <a:rPr lang="pt-BR" dirty="0" smtClean="0"/>
              <a:t>&gt; diz onde inserir o </a:t>
            </a:r>
            <a:r>
              <a:rPr lang="pt-BR" dirty="0" err="1" smtClean="0"/>
              <a:t>component</a:t>
            </a:r>
            <a:r>
              <a:rPr lang="pt-BR" dirty="0" smtClean="0"/>
              <a:t> em questão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76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Rotas nativas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Path: “” – raiz</a:t>
            </a:r>
          </a:p>
          <a:p>
            <a:r>
              <a:rPr lang="pt-BR" dirty="0" smtClean="0"/>
              <a:t>Path: “**” – não encontrado erro 404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Crie o </a:t>
            </a:r>
            <a:r>
              <a:rPr lang="pt-BR" dirty="0" err="1" smtClean="0"/>
              <a:t>component</a:t>
            </a:r>
            <a:r>
              <a:rPr lang="pt-BR" dirty="0" smtClean="0"/>
              <a:t> error-404 (pasta + </a:t>
            </a: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html</a:t>
            </a:r>
            <a:r>
              <a:rPr lang="pt-BR" dirty="0" smtClean="0"/>
              <a:t> + </a:t>
            </a:r>
            <a:r>
              <a:rPr lang="pt-BR" dirty="0" err="1" smtClean="0"/>
              <a:t>class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Não necessita </a:t>
            </a:r>
            <a:r>
              <a:rPr lang="pt-BR" dirty="0" err="1" smtClean="0"/>
              <a:t>selector</a:t>
            </a:r>
            <a:r>
              <a:rPr lang="pt-BR" dirty="0" smtClean="0"/>
              <a:t> pois será acessado via rota – se colocar não faz diferença</a:t>
            </a:r>
            <a:endParaRPr lang="en-US" dirty="0" smtClean="0"/>
          </a:p>
          <a:p>
            <a:pPr lvl="2"/>
            <a:r>
              <a:rPr lang="pt-BR" dirty="0" smtClean="0"/>
              <a:t>Registre  no </a:t>
            </a:r>
            <a:r>
              <a:rPr lang="pt-BR" dirty="0" err="1" smtClean="0"/>
              <a:t>app.module.ts</a:t>
            </a:r>
            <a:endParaRPr lang="pt-BR" dirty="0" smtClean="0"/>
          </a:p>
          <a:p>
            <a:pPr lvl="2"/>
            <a:r>
              <a:rPr lang="pt-BR" dirty="0" smtClean="0"/>
              <a:t>Estabeleça a rota path=‘**’ para o </a:t>
            </a:r>
            <a:r>
              <a:rPr lang="pt-BR" dirty="0" err="1" smtClean="0"/>
              <a:t>component</a:t>
            </a:r>
            <a:r>
              <a:rPr lang="pt-BR" dirty="0" smtClean="0"/>
              <a:t> de erro</a:t>
            </a:r>
          </a:p>
          <a:p>
            <a:r>
              <a:rPr lang="pt-BR" dirty="0" smtClean="0"/>
              <a:t>Va ao navegador e digite um caminho desconhecido</a:t>
            </a:r>
          </a:p>
        </p:txBody>
      </p:sp>
    </p:spTree>
    <p:extLst>
      <p:ext uri="{BB962C8B-B14F-4D97-AF65-F5344CB8AC3E}">
        <p14:creationId xmlns:p14="http://schemas.microsoft.com/office/powerpoint/2010/main" val="151952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Ativando rotas através de componentes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716653"/>
          </a:xfrm>
        </p:spPr>
        <p:txBody>
          <a:bodyPr/>
          <a:lstStyle/>
          <a:p>
            <a:r>
              <a:rPr lang="pt-BR" dirty="0" smtClean="0"/>
              <a:t>Vamos adicionar a opção ‘</a:t>
            </a:r>
            <a:r>
              <a:rPr lang="pt-BR" dirty="0" err="1" smtClean="0"/>
              <a:t>Edit</a:t>
            </a:r>
            <a:r>
              <a:rPr lang="pt-BR" dirty="0" smtClean="0"/>
              <a:t>’ para cada curso</a:t>
            </a:r>
          </a:p>
          <a:p>
            <a:pPr lvl="1"/>
            <a:r>
              <a:rPr lang="pt-BR" dirty="0" smtClean="0"/>
              <a:t>No </a:t>
            </a:r>
            <a:r>
              <a:rPr lang="pt-BR" dirty="0" err="1" smtClean="0"/>
              <a:t>template</a:t>
            </a:r>
            <a:r>
              <a:rPr lang="pt-BR" dirty="0" smtClean="0"/>
              <a:t> de “</a:t>
            </a:r>
            <a:r>
              <a:rPr lang="pt-BR" dirty="0" err="1" smtClean="0"/>
              <a:t>CoursesList</a:t>
            </a:r>
            <a:r>
              <a:rPr lang="pt-BR" dirty="0" smtClean="0"/>
              <a:t>”, ultima coluna (&lt;</a:t>
            </a:r>
            <a:r>
              <a:rPr lang="pt-BR" dirty="0" err="1" smtClean="0"/>
              <a:t>td</a:t>
            </a:r>
            <a:r>
              <a:rPr lang="pt-BR" dirty="0" smtClean="0"/>
              <a:t>&gt;&lt;/</a:t>
            </a:r>
            <a:r>
              <a:rPr lang="pt-BR" dirty="0" err="1" smtClean="0"/>
              <a:t>td</a:t>
            </a:r>
            <a:r>
              <a:rPr lang="pt-BR" dirty="0" smtClean="0"/>
              <a:t>&gt;) insira 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Estamos criando um link para ‘/</a:t>
            </a:r>
            <a:r>
              <a:rPr lang="pt-BR" dirty="0" err="1" smtClean="0"/>
              <a:t>course?id</a:t>
            </a:r>
            <a:r>
              <a:rPr lang="pt-BR" dirty="0" smtClean="0"/>
              <a:t>’, ou seja a </a:t>
            </a:r>
            <a:r>
              <a:rPr lang="pt-BR" dirty="0" err="1" smtClean="0"/>
              <a:t>url</a:t>
            </a:r>
            <a:r>
              <a:rPr lang="pt-BR" dirty="0" smtClean="0"/>
              <a:t> “localhost:4200/</a:t>
            </a:r>
            <a:r>
              <a:rPr lang="pt-BR" dirty="0" err="1" smtClean="0"/>
              <a:t>course</a:t>
            </a:r>
            <a:r>
              <a:rPr lang="pt-BR" dirty="0" smtClean="0"/>
              <a:t>” com o parâmetro ‘id’</a:t>
            </a:r>
          </a:p>
          <a:p>
            <a:r>
              <a:rPr lang="pt-BR" dirty="0" smtClean="0"/>
              <a:t>Criar o </a:t>
            </a:r>
            <a:r>
              <a:rPr lang="pt-BR" dirty="0" err="1" smtClean="0"/>
              <a:t>component</a:t>
            </a:r>
            <a:r>
              <a:rPr lang="pt-BR" dirty="0" smtClean="0"/>
              <a:t> ‘</a:t>
            </a:r>
            <a:r>
              <a:rPr lang="pt-BR" dirty="0" err="1" smtClean="0"/>
              <a:t>course</a:t>
            </a:r>
            <a:r>
              <a:rPr lang="pt-BR" dirty="0" smtClean="0"/>
              <a:t>’ (pasta + </a:t>
            </a:r>
            <a:r>
              <a:rPr lang="pt-BR" dirty="0" err="1" smtClean="0"/>
              <a:t>template</a:t>
            </a:r>
            <a:r>
              <a:rPr lang="pt-BR" dirty="0" smtClean="0"/>
              <a:t> + </a:t>
            </a:r>
            <a:r>
              <a:rPr lang="pt-BR" dirty="0" err="1" smtClean="0"/>
              <a:t>class</a:t>
            </a:r>
            <a:r>
              <a:rPr lang="pt-BR" dirty="0" smtClean="0"/>
              <a:t>)</a:t>
            </a:r>
          </a:p>
          <a:p>
            <a:r>
              <a:rPr lang="pt-BR" dirty="0" smtClean="0"/>
              <a:t>Criar a rota ‘localhost:4200/</a:t>
            </a:r>
            <a:r>
              <a:rPr lang="pt-BR" dirty="0" err="1" smtClean="0"/>
              <a:t>course</a:t>
            </a:r>
            <a:r>
              <a:rPr lang="pt-BR" dirty="0" smtClean="0"/>
              <a:t>’ (</a:t>
            </a:r>
            <a:r>
              <a:rPr lang="pt-BR" dirty="0" err="1" smtClean="0"/>
              <a:t>app.module.ts</a:t>
            </a:r>
            <a:r>
              <a:rPr lang="pt-BR" dirty="0" smtClean="0"/>
              <a:t>)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1710518" y="2300617"/>
            <a:ext cx="9643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'/course'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course.id]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10518" y="4603045"/>
            <a:ext cx="893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path: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'course/:id'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CourseFormComponent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o Explicativo 1 (Ênfase) 5"/>
          <p:cNvSpPr/>
          <p:nvPr/>
        </p:nvSpPr>
        <p:spPr>
          <a:xfrm>
            <a:off x="4490113" y="5526375"/>
            <a:ext cx="3138986" cy="806186"/>
          </a:xfrm>
          <a:prstGeom prst="accentCallout1">
            <a:avLst>
              <a:gd name="adj1" fmla="val 18750"/>
              <a:gd name="adj2" fmla="val -8333"/>
              <a:gd name="adj3" fmla="val -43245"/>
              <a:gd name="adj4" fmla="val -1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Obseve</a:t>
            </a:r>
            <a:r>
              <a:rPr lang="pt-BR" dirty="0" smtClean="0"/>
              <a:t> o ‘:id’ identificando a path </a:t>
            </a:r>
            <a:r>
              <a:rPr lang="pt-BR" dirty="0" err="1" smtClean="0"/>
              <a:t>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45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</a:t>
            </a:r>
            <a:r>
              <a:rPr lang="pt-BR" dirty="0" err="1" smtClean="0"/>
              <a:t>CourseFormComponent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Adicionar o atributo id : </a:t>
            </a:r>
            <a:r>
              <a:rPr lang="pt-BR" dirty="0" err="1" smtClean="0"/>
              <a:t>number</a:t>
            </a:r>
            <a:endParaRPr lang="pt-BR" dirty="0" smtClean="0"/>
          </a:p>
          <a:p>
            <a:pPr lvl="1"/>
            <a:r>
              <a:rPr lang="pt-BR" dirty="0" smtClean="0"/>
              <a:t>Adicionar um </a:t>
            </a:r>
            <a:r>
              <a:rPr lang="pt-BR" dirty="0" err="1" smtClean="0"/>
              <a:t>constructor</a:t>
            </a:r>
            <a:r>
              <a:rPr lang="pt-BR" dirty="0" smtClean="0"/>
              <a:t> com injeção de dependência (</a:t>
            </a:r>
            <a:r>
              <a:rPr lang="pt-BR" dirty="0" err="1" smtClean="0"/>
              <a:t>ActivateRoute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Implementar a interface  </a:t>
            </a:r>
            <a:r>
              <a:rPr lang="pt-BR" dirty="0" err="1" smtClean="0"/>
              <a:t>onInit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Minimal</a:t>
            </a:r>
            <a:r>
              <a:rPr lang="pt-BR" dirty="0" smtClean="0"/>
              <a:t> </a:t>
            </a:r>
            <a:r>
              <a:rPr lang="pt-BR" dirty="0" err="1" smtClean="0"/>
              <a:t>template</a:t>
            </a:r>
            <a:endParaRPr lang="pt-BR" dirty="0" smtClean="0"/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Ou torna ‘id</a:t>
            </a:r>
            <a:r>
              <a:rPr lang="pt-BR" smtClean="0"/>
              <a:t>’ público </a:t>
            </a:r>
            <a:r>
              <a:rPr lang="pt-BR" dirty="0" smtClean="0"/>
              <a:t>ou faz o método </a:t>
            </a:r>
            <a:r>
              <a:rPr lang="pt-BR" dirty="0" err="1" smtClean="0"/>
              <a:t>get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420202" y="3413668"/>
            <a:ext cx="8661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activateRoute.snapshot.paramMap.get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 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938016" y="5455271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Course id: {{id}}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73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vamos ajustar algumas ligações</a:t>
            </a:r>
          </a:p>
          <a:p>
            <a:pPr lvl="1"/>
            <a:r>
              <a:rPr lang="pt-BR" dirty="0" smtClean="0"/>
              <a:t>No </a:t>
            </a:r>
            <a:r>
              <a:rPr lang="pt-BR" dirty="0" err="1" smtClean="0"/>
              <a:t>nav</a:t>
            </a:r>
            <a:r>
              <a:rPr lang="pt-BR" dirty="0" smtClean="0"/>
              <a:t>-bar </a:t>
            </a:r>
            <a:r>
              <a:rPr lang="pt-BR" dirty="0" err="1" smtClean="0"/>
              <a:t>template</a:t>
            </a:r>
            <a:r>
              <a:rPr lang="pt-BR" dirty="0" smtClean="0"/>
              <a:t> ligar “</a:t>
            </a:r>
            <a:r>
              <a:rPr lang="pt-BR" dirty="0" err="1" smtClean="0"/>
              <a:t>Course</a:t>
            </a:r>
            <a:r>
              <a:rPr lang="pt-BR" dirty="0" smtClean="0"/>
              <a:t> Manager” e “</a:t>
            </a:r>
            <a:r>
              <a:rPr lang="pt-BR" dirty="0" err="1" smtClean="0"/>
              <a:t>courses</a:t>
            </a:r>
            <a:r>
              <a:rPr lang="pt-BR" dirty="0" smtClean="0"/>
              <a:t>” com “</a:t>
            </a:r>
            <a:r>
              <a:rPr lang="pt-BR" dirty="0" err="1" smtClean="0"/>
              <a:t>CourseListComponent</a:t>
            </a:r>
            <a:r>
              <a:rPr lang="pt-BR" dirty="0" smtClean="0"/>
              <a:t>” substituindo o </a:t>
            </a:r>
            <a:r>
              <a:rPr lang="pt-BR" dirty="0" err="1" smtClean="0"/>
              <a:t>href</a:t>
            </a:r>
            <a:r>
              <a:rPr lang="pt-BR" dirty="0" smtClean="0"/>
              <a:t># por [</a:t>
            </a:r>
            <a:r>
              <a:rPr lang="pt-BR" dirty="0" err="1" smtClean="0"/>
              <a:t>routerlink</a:t>
            </a:r>
            <a:r>
              <a:rPr lang="pt-BR" dirty="0" smtClean="0"/>
              <a:t>]=‘[“/</a:t>
            </a:r>
            <a:r>
              <a:rPr lang="pt-BR" dirty="0" err="1" smtClean="0"/>
              <a:t>courses</a:t>
            </a:r>
            <a:r>
              <a:rPr lang="pt-BR" dirty="0" smtClean="0"/>
              <a:t>”]’</a:t>
            </a:r>
          </a:p>
          <a:p>
            <a:pPr lvl="1"/>
            <a:r>
              <a:rPr lang="pt-BR" dirty="0" smtClean="0"/>
              <a:t>Em ‘</a:t>
            </a:r>
            <a:r>
              <a:rPr lang="pt-BR" dirty="0" err="1" smtClean="0"/>
              <a:t>courses</a:t>
            </a:r>
            <a:r>
              <a:rPr lang="pt-BR" dirty="0" smtClean="0"/>
              <a:t>’ adicione “</a:t>
            </a:r>
            <a:r>
              <a:rPr lang="pt-BR" dirty="0" err="1" smtClean="0"/>
              <a:t>routerLinkActive</a:t>
            </a:r>
            <a:r>
              <a:rPr lang="pt-BR" dirty="0" smtClean="0"/>
              <a:t>=‘</a:t>
            </a:r>
            <a:r>
              <a:rPr lang="pt-BR" dirty="0" err="1" smtClean="0"/>
              <a:t>active</a:t>
            </a:r>
            <a:r>
              <a:rPr lang="pt-BR" dirty="0" smtClean="0"/>
              <a:t>’” para marcar o link como ativo quando acessado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01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Formularios</a:t>
            </a:r>
            <a:r>
              <a:rPr lang="pt-BR" dirty="0" smtClean="0"/>
              <a:t> e </a:t>
            </a:r>
            <a:r>
              <a:rPr lang="pt-BR" dirty="0" err="1" smtClean="0"/>
              <a:t>Templates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partir do id, vamos recuperar os dados do curso e fazer edição</a:t>
            </a:r>
          </a:p>
          <a:p>
            <a:r>
              <a:rPr lang="pt-BR" dirty="0" smtClean="0"/>
              <a:t>No </a:t>
            </a:r>
            <a:r>
              <a:rPr lang="pt-BR" dirty="0" err="1" smtClean="0"/>
              <a:t>CourseService</a:t>
            </a:r>
            <a:endParaRPr lang="pt-BR" dirty="0" smtClean="0"/>
          </a:p>
          <a:p>
            <a:pPr lvl="1"/>
            <a:r>
              <a:rPr lang="pt-BR" dirty="0" smtClean="0"/>
              <a:t>Criar método para retornar o curso pelo id</a:t>
            </a:r>
          </a:p>
          <a:p>
            <a:pPr lvl="2"/>
            <a:r>
              <a:rPr lang="pt-BR" dirty="0" smtClean="0"/>
              <a:t>Lançar “</a:t>
            </a:r>
            <a:r>
              <a:rPr lang="pt-BR" dirty="0" err="1" smtClean="0"/>
              <a:t>Course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found</a:t>
            </a:r>
            <a:r>
              <a:rPr lang="pt-BR" dirty="0" smtClean="0"/>
              <a:t>” caso não encontre</a:t>
            </a:r>
          </a:p>
          <a:p>
            <a:pPr lvl="2"/>
            <a:endParaRPr lang="pt-BR" dirty="0"/>
          </a:p>
          <a:p>
            <a:r>
              <a:rPr lang="pt-BR" dirty="0" smtClean="0"/>
              <a:t>No </a:t>
            </a:r>
            <a:r>
              <a:rPr lang="pt-BR" dirty="0" err="1" smtClean="0"/>
              <a:t>CourseFormComponent</a:t>
            </a:r>
            <a:endParaRPr lang="pt-BR" dirty="0" smtClean="0"/>
          </a:p>
          <a:p>
            <a:pPr lvl="1"/>
            <a:r>
              <a:rPr lang="pt-BR" dirty="0" smtClean="0"/>
              <a:t>Injetar a </a:t>
            </a:r>
            <a:r>
              <a:rPr lang="pt-BR" dirty="0" err="1" smtClean="0"/>
              <a:t>ActiveRoute</a:t>
            </a:r>
            <a:r>
              <a:rPr lang="pt-BR" dirty="0" smtClean="0"/>
              <a:t> e o </a:t>
            </a:r>
            <a:r>
              <a:rPr lang="pt-BR" dirty="0" err="1" smtClean="0"/>
              <a:t>CourseService</a:t>
            </a:r>
            <a:endParaRPr lang="pt-BR" dirty="0" smtClean="0"/>
          </a:p>
          <a:p>
            <a:pPr lvl="1"/>
            <a:r>
              <a:rPr lang="pt-BR" dirty="0" smtClean="0"/>
              <a:t>Agora vamos substituir o atributo ‘_id’ por </a:t>
            </a:r>
            <a:r>
              <a:rPr lang="pt-BR" dirty="0" err="1" smtClean="0"/>
              <a:t>course:Course</a:t>
            </a:r>
            <a:r>
              <a:rPr lang="pt-BR" dirty="0" smtClean="0"/>
              <a:t> – remover o </a:t>
            </a:r>
            <a:r>
              <a:rPr lang="pt-BR" dirty="0" err="1" smtClean="0"/>
              <a:t>get</a:t>
            </a:r>
            <a:r>
              <a:rPr lang="pt-BR" dirty="0" smtClean="0"/>
              <a:t> Id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86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No </a:t>
            </a:r>
            <a:r>
              <a:rPr lang="pt-BR" sz="2400" dirty="0" err="1"/>
              <a:t>CourseForm</a:t>
            </a:r>
            <a:r>
              <a:rPr lang="pt-BR" sz="2400" dirty="0"/>
              <a:t> </a:t>
            </a:r>
            <a:r>
              <a:rPr lang="pt-BR" sz="2400" dirty="0" err="1"/>
              <a:t>template</a:t>
            </a:r>
            <a:endParaRPr lang="pt-BR" sz="2400" dirty="0"/>
          </a:p>
          <a:p>
            <a:pPr lvl="1"/>
            <a:r>
              <a:rPr lang="pt-BR" sz="2000" dirty="0"/>
              <a:t>Apagar o conteúdo atual</a:t>
            </a:r>
          </a:p>
          <a:p>
            <a:pPr lvl="1"/>
            <a:r>
              <a:rPr lang="pt-BR" sz="2000" dirty="0" smtClean="0"/>
              <a:t>Adicionar um título &lt;h2&gt;</a:t>
            </a:r>
            <a:r>
              <a:rPr lang="pt-BR" sz="2000" dirty="0" err="1" smtClean="0"/>
              <a:t>Course</a:t>
            </a:r>
            <a:r>
              <a:rPr lang="pt-BR" sz="2000" dirty="0" smtClean="0"/>
              <a:t> Info&lt;/h2&gt;</a:t>
            </a:r>
          </a:p>
          <a:p>
            <a:pPr lvl="1"/>
            <a:r>
              <a:rPr lang="pt-BR" sz="2000" dirty="0" smtClean="0"/>
              <a:t>Inicializar um formulário do angular com uma “variável de </a:t>
            </a:r>
            <a:r>
              <a:rPr lang="pt-BR" sz="2000" dirty="0" err="1" smtClean="0"/>
              <a:t>template</a:t>
            </a:r>
            <a:r>
              <a:rPr lang="pt-BR" sz="2000" dirty="0" smtClean="0"/>
              <a:t>” #</a:t>
            </a:r>
            <a:r>
              <a:rPr lang="pt-BR" sz="2000" dirty="0" err="1" smtClean="0"/>
              <a:t>courseForm</a:t>
            </a:r>
            <a:endParaRPr lang="pt-BR" sz="2000" dirty="0" smtClean="0"/>
          </a:p>
          <a:p>
            <a:pPr lvl="1"/>
            <a:endParaRPr lang="pt-BR" sz="2000" dirty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lvl="1"/>
            <a:r>
              <a:rPr lang="pt-BR" sz="2000" dirty="0" smtClean="0"/>
              <a:t>Vamos reaproveitar um pouco do código de </a:t>
            </a:r>
            <a:r>
              <a:rPr lang="pt-BR" sz="2000" dirty="0" err="1" smtClean="0"/>
              <a:t>CourseList</a:t>
            </a:r>
            <a:r>
              <a:rPr lang="pt-BR" sz="2000" dirty="0" smtClean="0"/>
              <a:t> – dentro do </a:t>
            </a:r>
            <a:r>
              <a:rPr lang="pt-BR" sz="2000" dirty="0" err="1" smtClean="0"/>
              <a:t>formsubstituindo</a:t>
            </a:r>
            <a:r>
              <a:rPr lang="pt-BR" sz="2000" dirty="0" smtClean="0"/>
              <a:t> “</a:t>
            </a:r>
            <a:r>
              <a:rPr lang="pt-BR" sz="2000" dirty="0" err="1" smtClean="0"/>
              <a:t>filter</a:t>
            </a:r>
            <a:r>
              <a:rPr lang="pt-BR" sz="2000" dirty="0" smtClean="0"/>
              <a:t>....” por ‘</a:t>
            </a:r>
            <a:r>
              <a:rPr lang="pt-BR" sz="2000" dirty="0" err="1" smtClean="0"/>
              <a:t>Name</a:t>
            </a:r>
            <a:r>
              <a:rPr lang="pt-BR" sz="2000" dirty="0" smtClean="0"/>
              <a:t>’</a:t>
            </a:r>
          </a:p>
          <a:p>
            <a:pPr lvl="1"/>
            <a:endParaRPr lang="en-US" sz="2000" dirty="0"/>
          </a:p>
        </p:txBody>
      </p:sp>
      <p:sp>
        <p:nvSpPr>
          <p:cNvPr id="4" name="Retângulo 3"/>
          <p:cNvSpPr/>
          <p:nvPr/>
        </p:nvSpPr>
        <p:spPr>
          <a:xfrm>
            <a:off x="2118608" y="32548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courseForm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18608" y="5022801"/>
            <a:ext cx="84044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"form-group row"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"col-sm-2 col-form-label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label&gt;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"col-sm-10"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 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course.name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"form-control"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093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Completar o </a:t>
            </a:r>
            <a:r>
              <a:rPr lang="pt-BR" sz="2400" dirty="0" err="1" smtClean="0"/>
              <a:t>bind</a:t>
            </a:r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No </a:t>
            </a:r>
            <a:r>
              <a:rPr lang="pt-BR" sz="2400" dirty="0" err="1" smtClean="0"/>
              <a:t>template</a:t>
            </a:r>
            <a:r>
              <a:rPr lang="pt-BR" sz="2400" dirty="0" smtClean="0"/>
              <a:t> faça a interpolação {{</a:t>
            </a:r>
            <a:r>
              <a:rPr lang="pt-BR" sz="2400" dirty="0" err="1" smtClean="0"/>
              <a:t>courseName.value</a:t>
            </a:r>
            <a:r>
              <a:rPr lang="pt-BR" sz="2400" dirty="0" smtClean="0"/>
              <a:t>}} &lt;</a:t>
            </a:r>
            <a:r>
              <a:rPr lang="pt-BR" sz="2400" dirty="0" err="1" smtClean="0"/>
              <a:t>br</a:t>
            </a:r>
            <a:r>
              <a:rPr lang="pt-BR" sz="2400" dirty="0" smtClean="0"/>
              <a:t>&gt; {{course.name}}</a:t>
            </a:r>
          </a:p>
          <a:p>
            <a:r>
              <a:rPr lang="pt-BR" sz="2400" dirty="0" smtClean="0"/>
              <a:t>Execute, </a:t>
            </a:r>
            <a:r>
              <a:rPr lang="pt-BR" sz="2400" dirty="0" err="1" smtClean="0"/>
              <a:t>edit</a:t>
            </a:r>
            <a:r>
              <a:rPr lang="pt-BR" sz="2400" dirty="0" smtClean="0"/>
              <a:t> e observe</a:t>
            </a:r>
          </a:p>
          <a:p>
            <a:endParaRPr lang="en-US" sz="2400" dirty="0"/>
          </a:p>
        </p:txBody>
      </p:sp>
      <p:sp>
        <p:nvSpPr>
          <p:cNvPr id="4" name="Retângulo 3"/>
          <p:cNvSpPr/>
          <p:nvPr/>
        </p:nvSpPr>
        <p:spPr>
          <a:xfrm>
            <a:off x="254833" y="2431633"/>
            <a:ext cx="11542425" cy="300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courseForm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ngForm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"form-group row"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"col-sm-2 col-form-label"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"col-sm-10"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course.name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courseName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976734" y="3762531"/>
            <a:ext cx="3792512" cy="704538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6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Adicionando </a:t>
            </a:r>
            <a:r>
              <a:rPr lang="pt-BR" dirty="0" err="1" smtClean="0"/>
              <a:t>css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com condicional</a:t>
            </a:r>
          </a:p>
          <a:p>
            <a:pPr lvl="1"/>
            <a:r>
              <a:rPr lang="pt-BR" dirty="0" smtClean="0"/>
              <a:t>Na aplicação/</a:t>
            </a:r>
            <a:r>
              <a:rPr lang="pt-BR" dirty="0" err="1" smtClean="0"/>
              <a:t>navegadpr</a:t>
            </a:r>
            <a:r>
              <a:rPr lang="pt-BR" dirty="0" smtClean="0"/>
              <a:t> apague conteúdo do input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class</a:t>
            </a:r>
            <a:r>
              <a:rPr lang="pt-BR" dirty="0" smtClean="0"/>
              <a:t> ‘</a:t>
            </a:r>
            <a:r>
              <a:rPr lang="pt-BR" dirty="0" err="1" smtClean="0"/>
              <a:t>is-invalid</a:t>
            </a:r>
            <a:r>
              <a:rPr lang="pt-BR" dirty="0" smtClean="0"/>
              <a:t>’ é adicionada quando a clausula </a:t>
            </a:r>
            <a:r>
              <a:rPr lang="pt-BR" dirty="0" err="1" smtClean="0"/>
              <a:t>courseName.invalid</a:t>
            </a:r>
            <a:r>
              <a:rPr lang="pt-BR" dirty="0" smtClean="0"/>
              <a:t> for </a:t>
            </a:r>
            <a:r>
              <a:rPr lang="pt-BR" dirty="0" err="1" smtClean="0"/>
              <a:t>true</a:t>
            </a:r>
            <a:r>
              <a:rPr lang="pt-BR" dirty="0" smtClean="0"/>
              <a:t>, neste caso o input foi posto como ‘</a:t>
            </a:r>
            <a:r>
              <a:rPr lang="pt-BR" dirty="0" err="1" smtClean="0"/>
              <a:t>required</a:t>
            </a:r>
            <a:r>
              <a:rPr lang="pt-BR" dirty="0" smtClean="0"/>
              <a:t>’ então não pode ser vazio</a:t>
            </a:r>
          </a:p>
          <a:p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1915235" y="2791431"/>
            <a:ext cx="886649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course.name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courseName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"form-control"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ngClass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'is-invalid'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courseName.invalid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468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adicionar uma mensagem condicional</a:t>
            </a:r>
          </a:p>
          <a:p>
            <a:pPr lvl="1"/>
            <a:r>
              <a:rPr lang="pt-BR" dirty="0" smtClean="0"/>
              <a:t>Na mesma </a:t>
            </a:r>
            <a:r>
              <a:rPr lang="pt-BR" dirty="0" err="1" smtClean="0"/>
              <a:t>div</a:t>
            </a:r>
            <a:r>
              <a:rPr lang="pt-BR" dirty="0" smtClean="0"/>
              <a:t> do input adicione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Repetir para os demais campos</a:t>
            </a:r>
          </a:p>
          <a:p>
            <a:pPr lvl="1"/>
            <a:r>
              <a:rPr lang="pt-BR" dirty="0" smtClean="0"/>
              <a:t>Observar os tipos de dados e os valores válidos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088107" y="2828836"/>
            <a:ext cx="7055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"invalid-feedback"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Course name is required!!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4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aplicação</a:t>
            </a:r>
          </a:p>
          <a:p>
            <a:pPr lvl="1"/>
            <a:r>
              <a:rPr lang="pt-BR" dirty="0" smtClean="0"/>
              <a:t>: </a:t>
            </a:r>
            <a:r>
              <a:rPr lang="pt-BR" dirty="0" err="1" smtClean="0"/>
              <a:t>ng</a:t>
            </a:r>
            <a:r>
              <a:rPr lang="pt-BR" dirty="0" smtClean="0"/>
              <a:t> new </a:t>
            </a:r>
            <a:r>
              <a:rPr lang="pt-BR" dirty="0" err="1" smtClean="0"/>
              <a:t>course</a:t>
            </a:r>
            <a:r>
              <a:rPr lang="pt-BR" dirty="0" smtClean="0"/>
              <a:t>-manager</a:t>
            </a:r>
          </a:p>
          <a:p>
            <a:pPr lvl="2"/>
            <a:r>
              <a:rPr lang="pt-BR" dirty="0" smtClean="0"/>
              <a:t>Não instalar módulo de rotas</a:t>
            </a:r>
          </a:p>
          <a:p>
            <a:pPr lvl="2"/>
            <a:r>
              <a:rPr lang="pt-BR" dirty="0" smtClean="0"/>
              <a:t>CSS padrão</a:t>
            </a:r>
          </a:p>
          <a:p>
            <a:pPr lvl="2"/>
            <a:r>
              <a:rPr lang="pt-BR" dirty="0" smtClean="0"/>
              <a:t>Aguarda download pacotes</a:t>
            </a:r>
          </a:p>
          <a:p>
            <a:pPr lvl="1"/>
            <a:r>
              <a:rPr lang="pt-BR" dirty="0" smtClean="0"/>
              <a:t>Abrir VS-</a:t>
            </a:r>
            <a:r>
              <a:rPr lang="pt-BR" dirty="0" err="1" smtClean="0"/>
              <a:t>Code</a:t>
            </a:r>
            <a:endParaRPr lang="pt-BR" dirty="0" smtClean="0"/>
          </a:p>
          <a:p>
            <a:pPr lvl="2"/>
            <a:r>
              <a:rPr lang="pt-BR" dirty="0" smtClean="0"/>
              <a:t>Abrir o </a:t>
            </a:r>
            <a:r>
              <a:rPr lang="pt-BR" dirty="0" err="1" smtClean="0"/>
              <a:t>workspace</a:t>
            </a:r>
            <a:r>
              <a:rPr lang="pt-BR" dirty="0" smtClean="0"/>
              <a:t> – pasta </a:t>
            </a:r>
            <a:r>
              <a:rPr lang="pt-BR" smtClean="0"/>
              <a:t>da aplicação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87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Adicionar botão ‘</a:t>
            </a:r>
            <a:r>
              <a:rPr lang="pt-BR" dirty="0" err="1" smtClean="0"/>
              <a:t>Save</a:t>
            </a:r>
            <a:r>
              <a:rPr lang="pt-BR" dirty="0" smtClean="0"/>
              <a:t>’ e ‘Back’</a:t>
            </a:r>
          </a:p>
          <a:p>
            <a:pPr lvl="1"/>
            <a:r>
              <a:rPr lang="pt-BR" dirty="0" err="1" smtClean="0"/>
              <a:t>Save</a:t>
            </a:r>
            <a:r>
              <a:rPr lang="pt-BR" dirty="0" smtClean="0"/>
              <a:t> </a:t>
            </a:r>
            <a:r>
              <a:rPr lang="pt-BR" dirty="0" err="1" smtClean="0"/>
              <a:t>classs</a:t>
            </a:r>
            <a:r>
              <a:rPr lang="pt-BR" dirty="0" smtClean="0"/>
              <a:t> “</a:t>
            </a:r>
            <a:r>
              <a:rPr lang="pt-BR" dirty="0" err="1" smtClean="0"/>
              <a:t>btn</a:t>
            </a:r>
            <a:r>
              <a:rPr lang="pt-BR" dirty="0" smtClean="0"/>
              <a:t> </a:t>
            </a:r>
            <a:r>
              <a:rPr lang="pt-BR" dirty="0" err="1" smtClean="0"/>
              <a:t>btn-primary</a:t>
            </a:r>
            <a:r>
              <a:rPr lang="pt-BR" dirty="0" smtClean="0"/>
              <a:t>”</a:t>
            </a:r>
          </a:p>
          <a:p>
            <a:pPr lvl="2"/>
            <a:r>
              <a:rPr lang="pt-BR" dirty="0" smtClean="0"/>
              <a:t>[</a:t>
            </a:r>
            <a:r>
              <a:rPr lang="pt-BR" dirty="0" err="1" smtClean="0"/>
              <a:t>disabled</a:t>
            </a:r>
            <a:r>
              <a:rPr lang="pt-BR" dirty="0" smtClean="0"/>
              <a:t>] = </a:t>
            </a:r>
            <a:r>
              <a:rPr lang="pt-BR" dirty="0" err="1" smtClean="0"/>
              <a:t>courseForm.invalid</a:t>
            </a:r>
            <a:r>
              <a:rPr lang="pt-BR" dirty="0" smtClean="0"/>
              <a:t> -&gt; desabilita o botam se algum campo estiver inválido</a:t>
            </a:r>
          </a:p>
          <a:p>
            <a:pPr lvl="3"/>
            <a:r>
              <a:rPr lang="pt-BR" dirty="0" err="1" smtClean="0"/>
              <a:t>Disabled</a:t>
            </a:r>
            <a:r>
              <a:rPr lang="pt-BR" dirty="0" smtClean="0"/>
              <a:t> entre colchetes por causa da associação com a variável de </a:t>
            </a:r>
            <a:r>
              <a:rPr lang="pt-BR" dirty="0" err="1" smtClean="0"/>
              <a:t>template</a:t>
            </a:r>
            <a:r>
              <a:rPr lang="pt-BR" dirty="0" smtClean="0"/>
              <a:t> #</a:t>
            </a:r>
            <a:r>
              <a:rPr lang="pt-BR" dirty="0" err="1" smtClean="0"/>
              <a:t>courseForm</a:t>
            </a:r>
            <a:endParaRPr lang="pt-BR" dirty="0" smtClean="0"/>
          </a:p>
          <a:p>
            <a:pPr lvl="1"/>
            <a:r>
              <a:rPr lang="pt-BR" dirty="0" smtClean="0"/>
              <a:t>Back </a:t>
            </a:r>
            <a:r>
              <a:rPr lang="pt-BR" dirty="0" err="1" smtClean="0"/>
              <a:t>class</a:t>
            </a:r>
            <a:r>
              <a:rPr lang="pt-BR" dirty="0" smtClean="0"/>
              <a:t> “</a:t>
            </a:r>
            <a:r>
              <a:rPr lang="pt-BR" dirty="0" err="1" smtClean="0"/>
              <a:t>btn</a:t>
            </a:r>
            <a:r>
              <a:rPr lang="pt-BR" dirty="0" smtClean="0"/>
              <a:t> </a:t>
            </a:r>
            <a:r>
              <a:rPr lang="pt-BR" dirty="0" err="1" smtClean="0"/>
              <a:t>btn-secondary</a:t>
            </a:r>
            <a:r>
              <a:rPr lang="pt-BR" dirty="0" smtClean="0"/>
              <a:t>”</a:t>
            </a:r>
          </a:p>
          <a:p>
            <a:pPr lvl="2"/>
            <a:r>
              <a:rPr lang="pt-BR" dirty="0" smtClean="0"/>
              <a:t>Adicione a rota de retorno à lista de cursos [</a:t>
            </a:r>
            <a:r>
              <a:rPr lang="pt-BR" dirty="0" err="1" smtClean="0"/>
              <a:t>routerLink</a:t>
            </a:r>
            <a:r>
              <a:rPr lang="pt-BR" dirty="0" smtClean="0"/>
              <a:t>] = ‘[‘/</a:t>
            </a:r>
            <a:r>
              <a:rPr lang="pt-BR" dirty="0" err="1" smtClean="0"/>
              <a:t>courses</a:t>
            </a:r>
            <a:r>
              <a:rPr lang="pt-BR" dirty="0" smtClean="0"/>
              <a:t>’]’</a:t>
            </a:r>
          </a:p>
          <a:p>
            <a:pPr lvl="1"/>
            <a:endParaRPr lang="pt-BR" dirty="0"/>
          </a:p>
          <a:p>
            <a:r>
              <a:rPr lang="pt-BR" dirty="0" smtClean="0"/>
              <a:t>No </a:t>
            </a:r>
            <a:r>
              <a:rPr lang="pt-BR" dirty="0" err="1" smtClean="0"/>
              <a:t>CourseFormComponent.ts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Adicione um método publico </a:t>
            </a:r>
            <a:r>
              <a:rPr lang="pt-BR" dirty="0" err="1" smtClean="0"/>
              <a:t>save</a:t>
            </a:r>
            <a:r>
              <a:rPr lang="pt-BR" dirty="0" smtClean="0"/>
              <a:t>() – salvar os dados </a:t>
            </a:r>
          </a:p>
          <a:p>
            <a:pPr lvl="2"/>
            <a:r>
              <a:rPr lang="pt-BR" dirty="0" smtClean="0"/>
              <a:t>Coloque uma mensagem para verificar “console.log(“</a:t>
            </a:r>
            <a:r>
              <a:rPr lang="pt-BR" dirty="0" err="1" smtClean="0"/>
              <a:t>saving</a:t>
            </a:r>
            <a:r>
              <a:rPr lang="pt-BR" dirty="0" smtClean="0"/>
              <a:t>”)</a:t>
            </a:r>
          </a:p>
          <a:p>
            <a:r>
              <a:rPr lang="pt-BR" dirty="0" smtClean="0"/>
              <a:t>No botão ‘</a:t>
            </a:r>
            <a:r>
              <a:rPr lang="pt-BR" dirty="0" err="1" smtClean="0"/>
              <a:t>Save</a:t>
            </a:r>
            <a:r>
              <a:rPr lang="pt-BR" dirty="0" smtClean="0"/>
              <a:t>’</a:t>
            </a:r>
          </a:p>
          <a:p>
            <a:pPr lvl="1"/>
            <a:r>
              <a:rPr lang="pt-BR" dirty="0" smtClean="0"/>
              <a:t>Adicione a ação </a:t>
            </a:r>
            <a:r>
              <a:rPr lang="pt-BR" dirty="0" err="1" smtClean="0"/>
              <a:t>save</a:t>
            </a:r>
            <a:r>
              <a:rPr lang="pt-BR" dirty="0" smtClean="0"/>
              <a:t> ao evento click do botão</a:t>
            </a:r>
          </a:p>
          <a:p>
            <a:pPr lvl="2"/>
            <a:r>
              <a:rPr lang="pt-BR" dirty="0" err="1" smtClean="0"/>
              <a:t>Parenteses</a:t>
            </a:r>
            <a:r>
              <a:rPr lang="pt-BR" dirty="0" smtClean="0"/>
              <a:t> por causa </a:t>
            </a:r>
            <a:r>
              <a:rPr lang="pt-BR" dirty="0" err="1" smtClean="0"/>
              <a:t>OneWayBinding</a:t>
            </a:r>
            <a:r>
              <a:rPr lang="pt-BR" dirty="0" smtClean="0"/>
              <a:t> </a:t>
            </a:r>
          </a:p>
          <a:p>
            <a:r>
              <a:rPr lang="pt-BR" dirty="0" smtClean="0"/>
              <a:t>Teste e inspecione o console do navegador</a:t>
            </a:r>
          </a:p>
          <a:p>
            <a:pPr lvl="1"/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6996790" y="4936657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save()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8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No </a:t>
            </a:r>
            <a:r>
              <a:rPr lang="pt-BR" dirty="0" err="1" smtClean="0"/>
              <a:t>CourseService</a:t>
            </a:r>
            <a:endParaRPr lang="pt-BR" dirty="0" smtClean="0"/>
          </a:p>
          <a:p>
            <a:pPr lvl="1"/>
            <a:r>
              <a:rPr lang="pt-BR" dirty="0" smtClean="0"/>
              <a:t>Adicione o método </a:t>
            </a:r>
            <a:r>
              <a:rPr lang="pt-BR" dirty="0" err="1" smtClean="0"/>
              <a:t>save</a:t>
            </a:r>
            <a:r>
              <a:rPr lang="pt-BR" dirty="0" smtClean="0"/>
              <a:t>(</a:t>
            </a:r>
            <a:r>
              <a:rPr lang="pt-BR" dirty="0" err="1" smtClean="0"/>
              <a:t>course</a:t>
            </a:r>
            <a:r>
              <a:rPr lang="pt-BR" dirty="0" smtClean="0"/>
              <a:t>: </a:t>
            </a:r>
            <a:r>
              <a:rPr lang="pt-BR" dirty="0" err="1" smtClean="0"/>
              <a:t>Course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Encontre a posição do curso no </a:t>
            </a:r>
            <a:r>
              <a:rPr lang="pt-BR" dirty="0" err="1" smtClean="0"/>
              <a:t>array</a:t>
            </a:r>
            <a:r>
              <a:rPr lang="pt-BR" dirty="0" smtClean="0"/>
              <a:t> de cursos</a:t>
            </a:r>
          </a:p>
          <a:p>
            <a:pPr lvl="2"/>
            <a:r>
              <a:rPr lang="pt-BR" dirty="0" smtClean="0"/>
              <a:t>Substitua a versão antiga pela nova versão</a:t>
            </a:r>
          </a:p>
          <a:p>
            <a:pPr lvl="2"/>
            <a:r>
              <a:rPr lang="pt-BR" dirty="0" smtClean="0"/>
              <a:t>Adicione uma mensagem para debug</a:t>
            </a:r>
          </a:p>
          <a:p>
            <a:r>
              <a:rPr lang="pt-BR" dirty="0" smtClean="0"/>
              <a:t>No método </a:t>
            </a:r>
            <a:r>
              <a:rPr lang="pt-BR" dirty="0" err="1" smtClean="0"/>
              <a:t>save</a:t>
            </a:r>
            <a:r>
              <a:rPr lang="pt-BR" dirty="0" smtClean="0"/>
              <a:t> do </a:t>
            </a:r>
            <a:r>
              <a:rPr lang="pt-BR" dirty="0" err="1" smtClean="0"/>
              <a:t>CourseFormComponente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invoque o </a:t>
            </a:r>
            <a:r>
              <a:rPr lang="pt-BR" dirty="0" err="1" smtClean="0"/>
              <a:t>courseService.save</a:t>
            </a:r>
            <a:r>
              <a:rPr lang="pt-BR" dirty="0" smtClean="0"/>
              <a:t> passando o curso atual como parâmetro</a:t>
            </a:r>
          </a:p>
          <a:p>
            <a:r>
              <a:rPr lang="pt-BR" dirty="0" smtClean="0"/>
              <a:t>Teste</a:t>
            </a:r>
          </a:p>
          <a:p>
            <a:pPr lvl="1"/>
            <a:r>
              <a:rPr lang="pt-BR" dirty="0" smtClean="0"/>
              <a:t>Filtre um curso</a:t>
            </a:r>
          </a:p>
          <a:p>
            <a:pPr lvl="1"/>
            <a:r>
              <a:rPr lang="pt-BR" dirty="0" err="1" smtClean="0"/>
              <a:t>Edit</a:t>
            </a:r>
            <a:endParaRPr lang="pt-BR" dirty="0" smtClean="0"/>
          </a:p>
          <a:p>
            <a:pPr lvl="1"/>
            <a:r>
              <a:rPr lang="pt-BR" dirty="0" err="1" smtClean="0"/>
              <a:t>Save</a:t>
            </a:r>
            <a:endParaRPr lang="pt-BR" dirty="0" smtClean="0"/>
          </a:p>
          <a:p>
            <a:pPr lvl="1"/>
            <a:r>
              <a:rPr lang="pt-BR" dirty="0" smtClean="0"/>
              <a:t>Volte e </a:t>
            </a:r>
            <a:r>
              <a:rPr lang="pt-BR" dirty="0" err="1" smtClean="0"/>
              <a:t>List</a:t>
            </a:r>
            <a:r>
              <a:rPr lang="pt-BR" dirty="0" smtClean="0"/>
              <a:t> todos os cursos</a:t>
            </a:r>
          </a:p>
          <a:p>
            <a:pPr lvl="1"/>
            <a:r>
              <a:rPr lang="pt-BR" dirty="0" smtClean="0"/>
              <a:t>Filtre o mesmo curso – </a:t>
            </a:r>
            <a:r>
              <a:rPr lang="pt-BR" dirty="0" err="1" smtClean="0"/>
              <a:t>edit</a:t>
            </a:r>
            <a:r>
              <a:rPr lang="pt-BR" dirty="0" smtClean="0"/>
              <a:t> – verifique se os dados foram alterados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77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6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Package</a:t>
            </a:r>
            <a:r>
              <a:rPr lang="pt-BR" dirty="0" err="1"/>
              <a:t>.</a:t>
            </a:r>
            <a:r>
              <a:rPr lang="pt-BR" dirty="0" err="1" smtClean="0"/>
              <a:t>Json</a:t>
            </a:r>
            <a:endParaRPr lang="pt-BR" dirty="0" smtClean="0"/>
          </a:p>
          <a:p>
            <a:pPr lvl="1"/>
            <a:r>
              <a:rPr lang="pt-BR" dirty="0" err="1" smtClean="0"/>
              <a:t>Dependencias</a:t>
            </a:r>
            <a:r>
              <a:rPr lang="pt-BR" dirty="0" smtClean="0"/>
              <a:t> da aplicação</a:t>
            </a:r>
          </a:p>
          <a:p>
            <a:pPr lvl="2"/>
            <a:r>
              <a:rPr lang="pt-BR" dirty="0" err="1" smtClean="0"/>
              <a:t>Dev</a:t>
            </a:r>
            <a:r>
              <a:rPr lang="pt-BR" dirty="0" smtClean="0"/>
              <a:t> – desenvolvimento</a:t>
            </a:r>
          </a:p>
          <a:p>
            <a:pPr lvl="2"/>
            <a:r>
              <a:rPr lang="pt-BR" dirty="0" smtClean="0"/>
              <a:t>Scripts –</a:t>
            </a:r>
          </a:p>
          <a:p>
            <a:r>
              <a:rPr lang="pt-BR" dirty="0" err="1" smtClean="0"/>
              <a:t>Angular.json</a:t>
            </a:r>
            <a:endParaRPr lang="pt-BR" dirty="0" smtClean="0"/>
          </a:p>
          <a:p>
            <a:pPr lvl="1"/>
            <a:r>
              <a:rPr lang="pt-BR" dirty="0" err="1" smtClean="0"/>
              <a:t>Configuaração</a:t>
            </a:r>
            <a:endParaRPr lang="pt-BR" dirty="0" smtClean="0"/>
          </a:p>
          <a:p>
            <a:pPr lvl="1"/>
            <a:r>
              <a:rPr lang="pt-BR" dirty="0" err="1" smtClean="0"/>
              <a:t>Assets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Imagens – e outros arquivos </a:t>
            </a:r>
            <a:r>
              <a:rPr lang="pt-BR" dirty="0" err="1" smtClean="0"/>
              <a:t>státicos</a:t>
            </a:r>
            <a:endParaRPr lang="pt-BR" dirty="0" smtClean="0"/>
          </a:p>
          <a:p>
            <a:pPr lvl="1"/>
            <a:r>
              <a:rPr lang="pt-BR" dirty="0" smtClean="0"/>
              <a:t>Index – página SPA da aplicação</a:t>
            </a:r>
          </a:p>
          <a:p>
            <a:pPr lvl="1"/>
            <a:r>
              <a:rPr lang="pt-BR" dirty="0" err="1" smtClean="0"/>
              <a:t>Main</a:t>
            </a:r>
            <a:r>
              <a:rPr lang="pt-BR" dirty="0" smtClean="0"/>
              <a:t> -  </a:t>
            </a:r>
            <a:r>
              <a:rPr lang="pt-BR" dirty="0" err="1" smtClean="0"/>
              <a:t>bootstrap</a:t>
            </a:r>
            <a:r>
              <a:rPr lang="pt-BR" dirty="0" smtClean="0"/>
              <a:t> da aplicação – inicialização da aplicação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7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Main.ts</a:t>
            </a:r>
            <a:endParaRPr lang="pt-BR" dirty="0" smtClean="0"/>
          </a:p>
          <a:p>
            <a:pPr lvl="1"/>
            <a:r>
              <a:rPr lang="pt-BR" dirty="0" smtClean="0"/>
              <a:t>Inicializar a aplicação</a:t>
            </a:r>
          </a:p>
          <a:p>
            <a:pPr lvl="1"/>
            <a:r>
              <a:rPr lang="pt-BR" dirty="0" smtClean="0"/>
              <a:t>Módulo </a:t>
            </a:r>
            <a:r>
              <a:rPr lang="pt-BR" dirty="0" err="1" smtClean="0"/>
              <a:t>raíz</a:t>
            </a:r>
            <a:r>
              <a:rPr lang="pt-BR" dirty="0" smtClean="0"/>
              <a:t> – </a:t>
            </a:r>
            <a:r>
              <a:rPr lang="pt-BR" dirty="0" err="1" smtClean="0"/>
              <a:t>AppModule</a:t>
            </a:r>
            <a:r>
              <a:rPr lang="pt-BR" dirty="0" smtClean="0"/>
              <a:t> (pasta </a:t>
            </a:r>
            <a:r>
              <a:rPr lang="pt-BR" dirty="0" err="1" smtClean="0"/>
              <a:t>app</a:t>
            </a:r>
            <a:r>
              <a:rPr lang="pt-BR" dirty="0" smtClean="0"/>
              <a:t>)</a:t>
            </a:r>
          </a:p>
          <a:p>
            <a:r>
              <a:rPr lang="pt-BR" dirty="0" smtClean="0"/>
              <a:t>Style.css – estilos globais</a:t>
            </a:r>
          </a:p>
          <a:p>
            <a:r>
              <a:rPr lang="pt-BR" dirty="0" err="1" smtClean="0"/>
              <a:t>Src</a:t>
            </a:r>
            <a:r>
              <a:rPr lang="pt-BR" dirty="0" smtClean="0"/>
              <a:t>/</a:t>
            </a:r>
            <a:r>
              <a:rPr lang="pt-BR" dirty="0" err="1" smtClean="0"/>
              <a:t>assets</a:t>
            </a:r>
            <a:r>
              <a:rPr lang="pt-BR" dirty="0" smtClean="0"/>
              <a:t> – arquivos estáticos (ver definição no </a:t>
            </a:r>
            <a:r>
              <a:rPr lang="pt-BR" dirty="0" err="1" smtClean="0"/>
              <a:t>angular.json</a:t>
            </a:r>
            <a:r>
              <a:rPr lang="pt-B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4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Src</a:t>
            </a:r>
            <a:r>
              <a:rPr lang="pt-BR" dirty="0" smtClean="0"/>
              <a:t>/</a:t>
            </a:r>
            <a:r>
              <a:rPr lang="pt-BR" dirty="0" err="1" smtClean="0"/>
              <a:t>app</a:t>
            </a:r>
            <a:r>
              <a:rPr lang="pt-BR" dirty="0" smtClean="0"/>
              <a:t>/</a:t>
            </a:r>
            <a:r>
              <a:rPr lang="pt-BR" dirty="0" err="1" smtClean="0"/>
              <a:t>app.module.ts</a:t>
            </a:r>
            <a:endParaRPr lang="pt-BR" dirty="0" smtClean="0"/>
          </a:p>
          <a:p>
            <a:pPr lvl="1"/>
            <a:r>
              <a:rPr lang="pt-BR" dirty="0" smtClean="0"/>
              <a:t>Configuração root da aplicação</a:t>
            </a:r>
          </a:p>
          <a:p>
            <a:pPr lvl="1"/>
            <a:endParaRPr lang="pt-BR" dirty="0"/>
          </a:p>
          <a:p>
            <a:r>
              <a:rPr lang="pt-BR" dirty="0" smtClean="0"/>
              <a:t>Carregar aplicação </a:t>
            </a:r>
          </a:p>
          <a:p>
            <a:pPr lvl="1"/>
            <a:r>
              <a:rPr lang="pt-BR" dirty="0" smtClean="0"/>
              <a:t>Terminal </a:t>
            </a:r>
            <a:r>
              <a:rPr lang="pt-BR" dirty="0" err="1" smtClean="0"/>
              <a:t>vs-code</a:t>
            </a:r>
            <a:r>
              <a:rPr lang="pt-BR" dirty="0" smtClean="0"/>
              <a:t> </a:t>
            </a:r>
          </a:p>
          <a:p>
            <a:pPr lvl="2"/>
            <a:r>
              <a:rPr lang="pt-BR" dirty="0" err="1" smtClean="0"/>
              <a:t>Ng</a:t>
            </a:r>
            <a:r>
              <a:rPr lang="pt-BR" dirty="0" smtClean="0"/>
              <a:t> serve – inicializa a aplicação na porta 4200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5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Component.html</a:t>
            </a:r>
          </a:p>
          <a:p>
            <a:pPr lvl="1"/>
            <a:r>
              <a:rPr lang="pt-BR" dirty="0" smtClean="0"/>
              <a:t>Remover tudo</a:t>
            </a:r>
          </a:p>
          <a:p>
            <a:pPr lvl="1"/>
            <a:r>
              <a:rPr lang="pt-BR" dirty="0" smtClean="0"/>
              <a:t>Inserir {{</a:t>
            </a:r>
            <a:r>
              <a:rPr lang="pt-BR" dirty="0" err="1" smtClean="0"/>
              <a:t>title</a:t>
            </a:r>
            <a:r>
              <a:rPr lang="pt-BR" dirty="0" smtClean="0"/>
              <a:t>}}  para mostrar o </a:t>
            </a:r>
            <a:r>
              <a:rPr lang="pt-BR" dirty="0" err="1" smtClean="0"/>
              <a:t>title</a:t>
            </a:r>
            <a:r>
              <a:rPr lang="pt-BR" dirty="0" smtClean="0"/>
              <a:t> na página como texto (interpolação)</a:t>
            </a:r>
          </a:p>
          <a:p>
            <a:pPr lvl="1"/>
            <a:r>
              <a:rPr lang="pt-BR" dirty="0" smtClean="0"/>
              <a:t>Nomeie uma varia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Importar o modulo </a:t>
            </a:r>
            <a:r>
              <a:rPr lang="pt-BR" dirty="0" err="1" smtClean="0"/>
              <a:t>FormsModule</a:t>
            </a:r>
            <a:r>
              <a:rPr lang="pt-BR" dirty="0" smtClean="0"/>
              <a:t> no </a:t>
            </a:r>
            <a:r>
              <a:rPr lang="pt-BR" dirty="0" err="1" smtClean="0"/>
              <a:t>appModule</a:t>
            </a:r>
            <a:endParaRPr lang="pt-BR" dirty="0" smtClean="0"/>
          </a:p>
          <a:p>
            <a:r>
              <a:rPr lang="pt-BR" dirty="0" smtClean="0"/>
              <a:t>Criar input &lt;input [</a:t>
            </a:r>
            <a:r>
              <a:rPr lang="pt-BR" dirty="0" err="1" smtClean="0"/>
              <a:t>ngModel</a:t>
            </a:r>
            <a:r>
              <a:rPr lang="pt-BR" dirty="0" smtClean="0"/>
              <a:t>]=“</a:t>
            </a:r>
            <a:r>
              <a:rPr lang="pt-BR" dirty="0" err="1" smtClean="0"/>
              <a:t>name</a:t>
            </a:r>
            <a:r>
              <a:rPr lang="pt-BR" dirty="0" smtClean="0"/>
              <a:t>” </a:t>
            </a:r>
            <a:r>
              <a:rPr lang="pt-BR" dirty="0" err="1" smtClean="0"/>
              <a:t>name</a:t>
            </a:r>
            <a:r>
              <a:rPr lang="pt-BR" dirty="0" smtClean="0"/>
              <a:t> = “</a:t>
            </a:r>
            <a:r>
              <a:rPr lang="pt-BR" dirty="0" err="1" smtClean="0"/>
              <a:t>name</a:t>
            </a:r>
            <a:r>
              <a:rPr lang="pt-BR" dirty="0" smtClean="0"/>
              <a:t>”&gt;</a:t>
            </a:r>
          </a:p>
          <a:p>
            <a:pPr lvl="1"/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way</a:t>
            </a:r>
            <a:r>
              <a:rPr lang="pt-BR" dirty="0" smtClean="0"/>
              <a:t> </a:t>
            </a:r>
            <a:r>
              <a:rPr lang="pt-BR" dirty="0" err="1" smtClean="0"/>
              <a:t>dataBinding</a:t>
            </a:r>
            <a:r>
              <a:rPr lang="pt-BR" dirty="0" smtClean="0"/>
              <a:t> (colchetes)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&lt;input </a:t>
            </a:r>
            <a:r>
              <a:rPr lang="pt-BR" dirty="0" smtClean="0"/>
              <a:t>[(</a:t>
            </a:r>
            <a:r>
              <a:rPr lang="pt-BR" dirty="0" err="1" smtClean="0"/>
              <a:t>ngModel</a:t>
            </a:r>
            <a:r>
              <a:rPr lang="pt-BR" dirty="0" smtClean="0"/>
              <a:t>)]=“</a:t>
            </a:r>
            <a:r>
              <a:rPr lang="pt-BR" dirty="0" err="1"/>
              <a:t>name</a:t>
            </a:r>
            <a:r>
              <a:rPr lang="pt-BR" dirty="0"/>
              <a:t>” </a:t>
            </a:r>
            <a:r>
              <a:rPr lang="pt-BR" dirty="0" err="1"/>
              <a:t>name</a:t>
            </a:r>
            <a:r>
              <a:rPr lang="pt-BR" dirty="0"/>
              <a:t> = “</a:t>
            </a:r>
            <a:r>
              <a:rPr lang="pt-BR" dirty="0" err="1"/>
              <a:t>name</a:t>
            </a:r>
            <a:r>
              <a:rPr lang="pt-BR" dirty="0"/>
              <a:t>”&gt;</a:t>
            </a:r>
          </a:p>
          <a:p>
            <a:pPr lvl="2"/>
            <a:r>
              <a:rPr lang="pt-BR" dirty="0" err="1" smtClean="0"/>
              <a:t>Two</a:t>
            </a:r>
            <a:r>
              <a:rPr lang="pt-BR" dirty="0" smtClean="0"/>
              <a:t> </a:t>
            </a:r>
            <a:r>
              <a:rPr lang="pt-BR" dirty="0" err="1" smtClean="0"/>
              <a:t>way</a:t>
            </a:r>
            <a:r>
              <a:rPr lang="pt-BR" dirty="0" smtClean="0"/>
              <a:t> data </a:t>
            </a:r>
            <a:r>
              <a:rPr lang="pt-BR" dirty="0" err="1" smtClean="0"/>
              <a:t>biding</a:t>
            </a:r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6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novo componente Star</a:t>
            </a:r>
          </a:p>
          <a:p>
            <a:pPr lvl="1"/>
            <a:r>
              <a:rPr lang="pt-BR" dirty="0" smtClean="0"/>
              <a:t>Pasta componentes/star</a:t>
            </a:r>
          </a:p>
          <a:p>
            <a:pPr lvl="1"/>
            <a:r>
              <a:rPr lang="pt-BR" dirty="0" smtClean="0"/>
              <a:t>Arquivo star-</a:t>
            </a:r>
            <a:r>
              <a:rPr lang="pt-BR" dirty="0" err="1" smtClean="0"/>
              <a:t>componente.ts</a:t>
            </a:r>
            <a:endParaRPr lang="pt-BR" dirty="0" smtClean="0"/>
          </a:p>
          <a:p>
            <a:pPr lvl="1"/>
            <a:r>
              <a:rPr lang="pt-BR" dirty="0" err="1" smtClean="0"/>
              <a:t>Decorator</a:t>
            </a:r>
            <a:r>
              <a:rPr lang="pt-BR" dirty="0" smtClean="0"/>
              <a:t> @componente({</a:t>
            </a:r>
            <a:r>
              <a:rPr lang="pt-BR" dirty="0" err="1" smtClean="0"/>
              <a:t>selector</a:t>
            </a:r>
            <a:r>
              <a:rPr lang="pt-BR" dirty="0" smtClean="0"/>
              <a:t>: ‘star-componente’})</a:t>
            </a:r>
          </a:p>
          <a:p>
            <a:pPr lvl="1"/>
            <a:r>
              <a:rPr lang="pt-BR" dirty="0" err="1" smtClean="0"/>
              <a:t>Export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StarComponent</a:t>
            </a:r>
            <a:endParaRPr lang="pt-BR" dirty="0" smtClean="0"/>
          </a:p>
          <a:p>
            <a:pPr lvl="1"/>
            <a:r>
              <a:rPr lang="pt-BR" dirty="0" smtClean="0"/>
              <a:t>Usar @Input() </a:t>
            </a:r>
            <a:r>
              <a:rPr lang="pt-BR" dirty="0" err="1" smtClean="0"/>
              <a:t>decorator</a:t>
            </a:r>
            <a:r>
              <a:rPr lang="pt-BR" dirty="0" smtClean="0"/>
              <a:t> para receber dados de outro local</a:t>
            </a:r>
          </a:p>
          <a:p>
            <a:pPr lvl="2"/>
            <a:r>
              <a:rPr lang="pt-BR" dirty="0" smtClean="0"/>
              <a:t>Rating  - </a:t>
            </a:r>
          </a:p>
          <a:p>
            <a:pPr lvl="2"/>
            <a:r>
              <a:rPr lang="pt-BR" dirty="0" err="1" smtClean="0"/>
              <a:t>Width</a:t>
            </a:r>
            <a:r>
              <a:rPr lang="pt-BR" dirty="0" smtClean="0"/>
              <a:t> = rating * 94 / 5</a:t>
            </a:r>
          </a:p>
          <a:p>
            <a:pPr lvl="1"/>
            <a:r>
              <a:rPr lang="pt-BR" dirty="0" smtClean="0"/>
              <a:t>Instalar pacote </a:t>
            </a:r>
            <a:r>
              <a:rPr lang="pt-BR" dirty="0" err="1" smtClean="0"/>
              <a:t>npm</a:t>
            </a:r>
            <a:r>
              <a:rPr lang="pt-BR" dirty="0" smtClean="0"/>
              <a:t> i </a:t>
            </a:r>
            <a:r>
              <a:rPr lang="pt-BR" dirty="0" err="1" smtClean="0"/>
              <a:t>font-awesome</a:t>
            </a:r>
            <a:r>
              <a:rPr lang="pt-BR" dirty="0" smtClean="0"/>
              <a:t> (fonte de estrelinhas)</a:t>
            </a:r>
          </a:p>
          <a:p>
            <a:pPr lvl="2"/>
            <a:r>
              <a:rPr lang="pt-BR" dirty="0" smtClean="0"/>
              <a:t>Importar em styles.css  @</a:t>
            </a:r>
            <a:r>
              <a:rPr lang="pt-BR" dirty="0" err="1" smtClean="0"/>
              <a:t>import</a:t>
            </a:r>
            <a:r>
              <a:rPr lang="pt-BR" dirty="0" smtClean="0"/>
              <a:t> ‘~</a:t>
            </a:r>
            <a:r>
              <a:rPr lang="pt-BR" dirty="0" err="1" smtClean="0"/>
              <a:t>font-awesome</a:t>
            </a:r>
            <a:r>
              <a:rPr lang="pt-BR" dirty="0" smtClean="0"/>
              <a:t>/</a:t>
            </a:r>
            <a:r>
              <a:rPr lang="pt-BR" dirty="0" err="1" smtClean="0"/>
              <a:t>css</a:t>
            </a:r>
            <a:r>
              <a:rPr lang="pt-BR" dirty="0" smtClean="0"/>
              <a:t>/font-awesome.min.css’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72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1771</Words>
  <Application>Microsoft Office PowerPoint</Application>
  <PresentationFormat>Widescreen</PresentationFormat>
  <Paragraphs>306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Tema do Office</vt:lpstr>
      <vt:lpstr>Angular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Injeção de dependencia</vt:lpstr>
      <vt:lpstr>Apresentação do PowerPoint</vt:lpstr>
      <vt:lpstr>Two way data binding</vt:lpstr>
      <vt:lpstr>Apresentação do PowerPoint</vt:lpstr>
      <vt:lpstr>pipes</vt:lpstr>
      <vt:lpstr>Rotas de navegação</vt:lpstr>
      <vt:lpstr>Criar as rotas</vt:lpstr>
      <vt:lpstr>Criando rotas</vt:lpstr>
      <vt:lpstr>Apresentação do PowerPoint</vt:lpstr>
      <vt:lpstr>Rotas nativas</vt:lpstr>
      <vt:lpstr>Ativando rotas através de componentes</vt:lpstr>
      <vt:lpstr>Apresentação do PowerPoint</vt:lpstr>
      <vt:lpstr>Apresentação do PowerPoint</vt:lpstr>
      <vt:lpstr>Formularios e Templates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Conta da Microsoft</dc:creator>
  <cp:lastModifiedBy>Conta da Microsoft</cp:lastModifiedBy>
  <cp:revision>43</cp:revision>
  <dcterms:created xsi:type="dcterms:W3CDTF">2022-04-08T18:10:17Z</dcterms:created>
  <dcterms:modified xsi:type="dcterms:W3CDTF">2022-04-13T19:26:54Z</dcterms:modified>
</cp:coreProperties>
</file>