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11CA-E342-4A3D-9899-9CCECCAEA10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878F-9984-4D1C-B4A3-B0246B39D9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Requisições </a:t>
            </a:r>
            <a:r>
              <a:rPr lang="pt-BR" dirty="0" err="1" smtClean="0"/>
              <a:t>Http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Save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CourseService</a:t>
            </a:r>
            <a:r>
              <a:rPr lang="pt-BR" sz="2400" dirty="0" smtClean="0"/>
              <a:t> - </a:t>
            </a:r>
            <a:r>
              <a:rPr lang="pt-BR" sz="2400" dirty="0" err="1" smtClean="0"/>
              <a:t>Save</a:t>
            </a:r>
            <a:endParaRPr lang="pt-BR" sz="2400" dirty="0" smtClean="0"/>
          </a:p>
          <a:p>
            <a:pPr lvl="1"/>
            <a:r>
              <a:rPr lang="pt-BR" sz="2000" dirty="0" err="1" smtClean="0"/>
              <a:t>course</a:t>
            </a:r>
            <a:r>
              <a:rPr lang="pt-BR" sz="2000" dirty="0" smtClean="0"/>
              <a:t> contém id -&gt; </a:t>
            </a:r>
            <a:r>
              <a:rPr lang="pt-BR" sz="2000" dirty="0" err="1" smtClean="0"/>
              <a:t>save</a:t>
            </a:r>
            <a:r>
              <a:rPr lang="pt-BR" sz="2000" dirty="0" smtClean="0"/>
              <a:t> -&gt; verbo HTTP </a:t>
            </a:r>
            <a:r>
              <a:rPr lang="pt-BR" sz="2000" dirty="0" err="1" smtClean="0"/>
              <a:t>put</a:t>
            </a:r>
            <a:r>
              <a:rPr lang="pt-BR" sz="2000" dirty="0" smtClean="0"/>
              <a:t> -&gt; </a:t>
            </a:r>
            <a:r>
              <a:rPr lang="pt-BR" sz="2000" dirty="0" err="1" smtClean="0"/>
              <a:t>endpoint</a:t>
            </a:r>
            <a:r>
              <a:rPr lang="pt-BR" sz="2000" dirty="0" smtClean="0"/>
              <a:t>/id + </a:t>
            </a:r>
            <a:r>
              <a:rPr lang="pt-BR" sz="2000" dirty="0" err="1" smtClean="0"/>
              <a:t>body</a:t>
            </a:r>
            <a:endParaRPr lang="pt-BR" sz="2000" dirty="0" smtClean="0"/>
          </a:p>
          <a:p>
            <a:pPr lvl="1"/>
            <a:r>
              <a:rPr lang="pt-BR" sz="2000" dirty="0" err="1" smtClean="0"/>
              <a:t>course</a:t>
            </a:r>
            <a:r>
              <a:rPr lang="pt-BR" sz="2000" dirty="0" smtClean="0"/>
              <a:t> não contém id -&gt; </a:t>
            </a:r>
            <a:r>
              <a:rPr lang="pt-BR" sz="2000" dirty="0" err="1" smtClean="0"/>
              <a:t>create</a:t>
            </a:r>
            <a:r>
              <a:rPr lang="pt-BR" sz="2000" dirty="0" smtClean="0"/>
              <a:t> -&gt; verbo HTTP post -&gt; </a:t>
            </a:r>
            <a:r>
              <a:rPr lang="pt-BR" sz="2000" dirty="0" err="1" smtClean="0"/>
              <a:t>endpoint</a:t>
            </a:r>
            <a:r>
              <a:rPr lang="pt-BR" sz="2000" dirty="0" smtClean="0"/>
              <a:t> + </a:t>
            </a:r>
            <a:r>
              <a:rPr lang="pt-BR" sz="2000" dirty="0" err="1" smtClean="0"/>
              <a:t>body</a:t>
            </a: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1064525" y="3037642"/>
            <a:ext cx="107407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save(course: Course): Observable&lt;Course&gt;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(course.id)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httpClient.put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&lt;Course&gt;(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course.id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course);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httpClient.post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&lt;Course&gt;(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course);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4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Save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CourseFormComponent</a:t>
            </a:r>
            <a:endParaRPr lang="pt-BR" sz="2000" dirty="0" smtClean="0"/>
          </a:p>
          <a:p>
            <a:pPr lvl="1"/>
            <a:r>
              <a:rPr lang="pt-BR" sz="2000" dirty="0" smtClean="0"/>
              <a:t>Declarar o </a:t>
            </a:r>
            <a:r>
              <a:rPr lang="pt-BR" sz="2000" dirty="0" err="1" smtClean="0"/>
              <a:t>observable</a:t>
            </a:r>
            <a:r>
              <a:rPr lang="pt-BR" sz="2000" dirty="0" smtClean="0"/>
              <a:t> que captura o retorno de </a:t>
            </a:r>
            <a:r>
              <a:rPr lang="pt-BR" sz="2000" dirty="0" err="1" smtClean="0"/>
              <a:t>courseService</a:t>
            </a:r>
            <a:endParaRPr lang="pt-BR" sz="2000" dirty="0" smtClean="0"/>
          </a:p>
          <a:p>
            <a:pPr lvl="1"/>
            <a:r>
              <a:rPr lang="pt-BR" sz="2000" dirty="0" smtClean="0"/>
              <a:t>Fazer o </a:t>
            </a:r>
            <a:r>
              <a:rPr lang="pt-BR" sz="2000" dirty="0" err="1" smtClean="0"/>
              <a:t>subscribe</a:t>
            </a:r>
            <a:r>
              <a:rPr lang="pt-BR" sz="2000" dirty="0" smtClean="0"/>
              <a:t> e tratar o retorno “curso” e o “</a:t>
            </a:r>
            <a:r>
              <a:rPr lang="pt-BR" sz="2000" smtClean="0"/>
              <a:t>erro”</a:t>
            </a:r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1323832" y="3107351"/>
            <a:ext cx="81340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save(): void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observable =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courseService.save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.course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observable.subscribe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next: course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.course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course,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error: err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console.log(err)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})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0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CourseService</a:t>
            </a:r>
            <a:endParaRPr lang="pt-BR" dirty="0" smtClean="0"/>
          </a:p>
          <a:p>
            <a:pPr lvl="1"/>
            <a:r>
              <a:rPr lang="pt-BR" dirty="0" smtClean="0"/>
              <a:t>Criar o método </a:t>
            </a:r>
            <a:r>
              <a:rPr lang="pt-BR" dirty="0" err="1" smtClean="0"/>
              <a:t>deleteById</a:t>
            </a:r>
            <a:r>
              <a:rPr lang="pt-BR" dirty="0" smtClean="0"/>
              <a:t>(id: </a:t>
            </a:r>
            <a:r>
              <a:rPr lang="pt-BR" dirty="0" err="1" smtClean="0"/>
              <a:t>number</a:t>
            </a:r>
            <a:r>
              <a:rPr lang="pt-BR" dirty="0" smtClean="0"/>
              <a:t>) retornando um </a:t>
            </a:r>
            <a:r>
              <a:rPr lang="pt-BR" dirty="0" err="1" smtClean="0"/>
              <a:t>Observable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CourseListComponent</a:t>
            </a:r>
            <a:endParaRPr lang="pt-BR" dirty="0" smtClean="0"/>
          </a:p>
          <a:p>
            <a:pPr lvl="1"/>
            <a:r>
              <a:rPr lang="pt-BR" dirty="0" smtClean="0"/>
              <a:t>Criar o método </a:t>
            </a:r>
            <a:r>
              <a:rPr lang="pt-BR" dirty="0" err="1" smtClean="0"/>
              <a:t>deleteById</a:t>
            </a:r>
            <a:r>
              <a:rPr lang="pt-BR" dirty="0" smtClean="0"/>
              <a:t>  </a:t>
            </a:r>
          </a:p>
          <a:p>
            <a:pPr marL="914400" lvl="2" indent="0">
              <a:buNone/>
            </a:pPr>
            <a:r>
              <a:rPr lang="pt-BR" dirty="0" smtClean="0"/>
              <a:t>invocar o </a:t>
            </a:r>
            <a:r>
              <a:rPr lang="pt-BR" dirty="0" err="1" smtClean="0"/>
              <a:t>deleteById</a:t>
            </a:r>
            <a:r>
              <a:rPr lang="pt-BR" dirty="0" smtClean="0"/>
              <a:t> do servisse e subscrever no </a:t>
            </a:r>
            <a:r>
              <a:rPr lang="pt-BR" dirty="0" err="1" smtClean="0"/>
              <a:t>observable</a:t>
            </a:r>
            <a:r>
              <a:rPr lang="pt-BR" dirty="0" smtClean="0"/>
              <a:t> retornado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sucess</a:t>
            </a:r>
            <a:r>
              <a:rPr lang="pt-BR" dirty="0" smtClean="0"/>
              <a:t> -&gt; filtrar o curso da lista de cursos e atualizar a lista de cursos filtrados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 -&gt; console.log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574042" y="2490383"/>
            <a:ext cx="9398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(id: number): Observable&lt;Course&gt;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6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162334" y="2309212"/>
            <a:ext cx="9867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(id: number): void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observable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service.deleteById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next: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._courses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course.id != id);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filteredCourses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._courses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error: err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console.log(err)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06544" y="3244334"/>
            <a:ext cx="2578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CourseListComponent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9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Delete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CourseList</a:t>
            </a:r>
            <a:r>
              <a:rPr lang="pt-BR" dirty="0" smtClean="0"/>
              <a:t> HTML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1"/>
            <a:r>
              <a:rPr lang="pt-BR" dirty="0" smtClean="0"/>
              <a:t>Criar um botão ‘X’ ao lado do botão ‘</a:t>
            </a:r>
            <a:r>
              <a:rPr lang="pt-BR" dirty="0" err="1" smtClean="0"/>
              <a:t>Edit</a:t>
            </a:r>
            <a:r>
              <a:rPr lang="pt-BR" dirty="0" smtClean="0"/>
              <a:t>’ </a:t>
            </a:r>
          </a:p>
          <a:p>
            <a:pPr lvl="1"/>
            <a:r>
              <a:rPr lang="pt-BR" dirty="0" err="1" smtClean="0"/>
              <a:t>Css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btn</a:t>
            </a:r>
            <a:r>
              <a:rPr lang="pt-BR" dirty="0" smtClean="0"/>
              <a:t> </a:t>
            </a:r>
            <a:r>
              <a:rPr lang="pt-BR" dirty="0" err="1" smtClean="0"/>
              <a:t>btn-danger</a:t>
            </a:r>
            <a:endParaRPr lang="pt-BR" dirty="0" smtClean="0"/>
          </a:p>
          <a:p>
            <a:pPr lvl="1"/>
            <a:r>
              <a:rPr lang="pt-BR" dirty="0" smtClean="0"/>
              <a:t>Click = </a:t>
            </a:r>
            <a:r>
              <a:rPr lang="pt-BR" dirty="0" err="1" smtClean="0"/>
              <a:t>deleteById</a:t>
            </a:r>
            <a:r>
              <a:rPr lang="pt-BR" dirty="0" smtClean="0"/>
              <a:t>(course.id)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260144" y="3832706"/>
            <a:ext cx="100936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'/course'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course.id]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(course.id)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-danger m-1"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o Explicativo 1 (Ênfase) 4"/>
          <p:cNvSpPr/>
          <p:nvPr/>
        </p:nvSpPr>
        <p:spPr>
          <a:xfrm>
            <a:off x="8952931" y="3330054"/>
            <a:ext cx="2661314" cy="502652"/>
          </a:xfrm>
          <a:prstGeom prst="accentCallout1">
            <a:avLst>
              <a:gd name="adj1" fmla="val 16035"/>
              <a:gd name="adj2" fmla="val -1666"/>
              <a:gd name="adj3" fmla="val 155942"/>
              <a:gd name="adj4" fmla="val -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Margin</a:t>
            </a:r>
            <a:r>
              <a:rPr lang="pt-BR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2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Configurar lado servidor - </a:t>
            </a:r>
            <a:r>
              <a:rPr lang="pt-BR" dirty="0" err="1" smtClean="0"/>
              <a:t>mock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pasta server-</a:t>
            </a:r>
            <a:r>
              <a:rPr lang="pt-BR" dirty="0" err="1" smtClean="0"/>
              <a:t>course</a:t>
            </a:r>
            <a:r>
              <a:rPr lang="pt-BR" dirty="0" smtClean="0"/>
              <a:t>-manager</a:t>
            </a:r>
          </a:p>
          <a:p>
            <a:pPr lvl="1"/>
            <a:r>
              <a:rPr lang="pt-BR" dirty="0" smtClean="0"/>
              <a:t>Copiar os arquivos ‘</a:t>
            </a:r>
            <a:r>
              <a:rPr lang="pt-BR" dirty="0" err="1" smtClean="0"/>
              <a:t>packge.json</a:t>
            </a:r>
            <a:r>
              <a:rPr lang="pt-BR" dirty="0" smtClean="0"/>
              <a:t>’ e ‘server.js’ </a:t>
            </a:r>
          </a:p>
          <a:p>
            <a:pPr lvl="1"/>
            <a:r>
              <a:rPr lang="pt-BR" dirty="0" smtClean="0"/>
              <a:t>Abrir a pasta com VS CODE (novo projeto)</a:t>
            </a:r>
          </a:p>
          <a:p>
            <a:pPr lvl="2"/>
            <a:r>
              <a:rPr lang="pt-BR" dirty="0" smtClean="0"/>
              <a:t>Abrir um novo terminal</a:t>
            </a:r>
          </a:p>
          <a:p>
            <a:pPr lvl="2"/>
            <a:r>
              <a:rPr lang="pt-BR" dirty="0" smtClean="0"/>
              <a:t>Executar </a:t>
            </a:r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– irá instalar as dependências do servidor</a:t>
            </a:r>
          </a:p>
          <a:p>
            <a:pPr lvl="2"/>
            <a:r>
              <a:rPr lang="pt-BR" dirty="0" smtClean="0"/>
              <a:t>Iniciar o servidor </a:t>
            </a:r>
            <a:r>
              <a:rPr lang="pt-BR" dirty="0" err="1" smtClean="0"/>
              <a:t>backend</a:t>
            </a:r>
            <a:r>
              <a:rPr lang="pt-BR" dirty="0" smtClean="0"/>
              <a:t> – “node server.js”</a:t>
            </a:r>
          </a:p>
          <a:p>
            <a:pPr lvl="2"/>
            <a:r>
              <a:rPr lang="pt-BR" dirty="0" smtClean="0"/>
              <a:t>Também poderia ser feito direto via </a:t>
            </a:r>
            <a:r>
              <a:rPr lang="pt-BR" dirty="0" err="1" smtClean="0"/>
              <a:t>shell</a:t>
            </a:r>
            <a:r>
              <a:rPr lang="pt-BR" dirty="0" smtClean="0"/>
              <a:t> do sistema operacional sem usar o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7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volta ao front-</a:t>
            </a:r>
            <a:r>
              <a:rPr lang="pt-BR" dirty="0" err="1" smtClean="0"/>
              <a:t>end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App.Module</a:t>
            </a:r>
            <a:endParaRPr lang="pt-BR" dirty="0" smtClean="0"/>
          </a:p>
          <a:p>
            <a:pPr marL="685800" lvl="2">
              <a:spcBef>
                <a:spcPts val="1000"/>
              </a:spcBef>
            </a:pPr>
            <a:r>
              <a:rPr lang="pt-BR" dirty="0" smtClean="0"/>
              <a:t>Declarar a importação do módulo cliente </a:t>
            </a:r>
            <a:r>
              <a:rPr lang="pt-BR" dirty="0" err="1" smtClean="0"/>
              <a:t>http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Registrar a importação do módulo cliente </a:t>
            </a:r>
            <a:r>
              <a:rPr lang="pt-BR" dirty="0" err="1" smtClean="0"/>
              <a:t>http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539922" y="2690335"/>
            <a:ext cx="9385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"@angular/common/http"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38818" y="38796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imports: [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RouterModule.forRoot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eta para baixo 5"/>
          <p:cNvSpPr/>
          <p:nvPr/>
        </p:nvSpPr>
        <p:spPr>
          <a:xfrm rot="2415694">
            <a:off x="5962945" y="3426439"/>
            <a:ext cx="668480" cy="1701258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CourseService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o construtor e declarar a </a:t>
            </a:r>
            <a:r>
              <a:rPr lang="pt-BR" dirty="0" err="1" smtClean="0"/>
              <a:t>denpendência</a:t>
            </a:r>
            <a:r>
              <a:rPr lang="pt-BR" dirty="0" smtClean="0"/>
              <a:t> do modulo </a:t>
            </a:r>
            <a:r>
              <a:rPr lang="pt-BR" dirty="0" err="1" smtClean="0"/>
              <a:t>HttpClient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Observar que precisa importar do pacote “@angular/common/</a:t>
            </a:r>
            <a:r>
              <a:rPr lang="pt-BR" dirty="0" err="1" smtClean="0"/>
              <a:t>http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Declarar uma constante com a URL do servidor e o </a:t>
            </a:r>
            <a:r>
              <a:rPr lang="pt-BR" dirty="0" err="1" smtClean="0"/>
              <a:t>endpoint</a:t>
            </a:r>
            <a:r>
              <a:rPr lang="pt-BR" dirty="0" smtClean="0"/>
              <a:t> REST para o recurso curso</a:t>
            </a:r>
          </a:p>
          <a:p>
            <a:endParaRPr lang="pt-BR" dirty="0" smtClean="0"/>
          </a:p>
          <a:p>
            <a:r>
              <a:rPr lang="pt-BR" dirty="0" smtClean="0"/>
              <a:t>Modificar método </a:t>
            </a:r>
            <a:r>
              <a:rPr lang="pt-BR" dirty="0" err="1" smtClean="0"/>
              <a:t>retrieveAll</a:t>
            </a:r>
            <a:endParaRPr lang="pt-BR" dirty="0" smtClean="0"/>
          </a:p>
          <a:p>
            <a:pPr lvl="1"/>
            <a:r>
              <a:rPr lang="pt-BR" dirty="0" smtClean="0"/>
              <a:t>Método ‘</a:t>
            </a:r>
            <a:r>
              <a:rPr lang="pt-BR" dirty="0" err="1" smtClean="0"/>
              <a:t>get</a:t>
            </a:r>
            <a:r>
              <a:rPr lang="pt-BR" dirty="0" smtClean="0"/>
              <a:t>’ do 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730042" y="227534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90746" y="4087653"/>
            <a:ext cx="888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'http://localhost:3100/</a:t>
            </a:r>
            <a:r>
              <a:rPr lang="en-US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/courses'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8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CourseService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Modificar método </a:t>
            </a:r>
            <a:r>
              <a:rPr lang="pt-BR" dirty="0" err="1" smtClean="0"/>
              <a:t>retrieveAll</a:t>
            </a:r>
            <a:endParaRPr lang="pt-BR" dirty="0" smtClean="0"/>
          </a:p>
          <a:p>
            <a:pPr lvl="1"/>
            <a:r>
              <a:rPr lang="pt-BR" dirty="0" smtClean="0"/>
              <a:t>Método ‘</a:t>
            </a:r>
            <a:r>
              <a:rPr lang="pt-BR" dirty="0" err="1" smtClean="0"/>
              <a:t>get</a:t>
            </a:r>
            <a:r>
              <a:rPr lang="pt-BR" dirty="0" smtClean="0"/>
              <a:t>’ do </a:t>
            </a:r>
            <a:r>
              <a:rPr lang="pt-BR" dirty="0" err="1" smtClean="0"/>
              <a:t>httpClient</a:t>
            </a:r>
            <a:r>
              <a:rPr lang="pt-BR" dirty="0" smtClean="0"/>
              <a:t> é </a:t>
            </a:r>
            <a:r>
              <a:rPr lang="pt-BR" dirty="0" err="1" smtClean="0"/>
              <a:t>assincrono</a:t>
            </a:r>
            <a:r>
              <a:rPr lang="pt-BR" dirty="0" smtClean="0"/>
              <a:t> e retorna um </a:t>
            </a:r>
            <a:r>
              <a:rPr lang="pt-BR" dirty="0" err="1" smtClean="0"/>
              <a:t>Observable</a:t>
            </a:r>
            <a:endParaRPr lang="pt-BR" dirty="0" smtClean="0"/>
          </a:p>
          <a:p>
            <a:pPr lvl="2"/>
            <a:r>
              <a:rPr lang="pt-BR" dirty="0" smtClean="0"/>
              <a:t>Padrão de projeto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Publish</a:t>
            </a:r>
            <a:r>
              <a:rPr lang="pt-BR" dirty="0" smtClean="0"/>
              <a:t>/</a:t>
            </a:r>
            <a:r>
              <a:rPr lang="pt-BR" dirty="0" err="1" smtClean="0"/>
              <a:t>Subscribe</a:t>
            </a:r>
            <a:endParaRPr lang="pt-BR" dirty="0" smtClean="0"/>
          </a:p>
          <a:p>
            <a:pPr lvl="2"/>
            <a:r>
              <a:rPr lang="pt-BR" dirty="0" smtClean="0"/>
              <a:t>Necessário modificar o retorno do método</a:t>
            </a:r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httpClient.get</a:t>
            </a:r>
            <a:r>
              <a:rPr lang="pt-BR" dirty="0" smtClean="0"/>
              <a:t> é um método genérico, portanto necessário parametrizar o tipo de retorno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1874293" y="3354963"/>
            <a:ext cx="8811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Observable }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/internal/Observable"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74293" y="3671361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retrieveAll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Observable&lt;Course[]&gt;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24167" y="4834572"/>
            <a:ext cx="8388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retrieveAll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Observable&lt;Course[]&gt;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httpClient.get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&lt;Course[]&gt;(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5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CourseListComponent.ts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Acusa erro no </a:t>
            </a:r>
            <a:r>
              <a:rPr lang="pt-BR" sz="1800" dirty="0" err="1" smtClean="0"/>
              <a:t>onInit</a:t>
            </a:r>
            <a:r>
              <a:rPr lang="pt-BR" sz="1800" dirty="0" smtClean="0"/>
              <a:t> ao chamar o método </a:t>
            </a:r>
            <a:r>
              <a:rPr lang="pt-BR" sz="1800" dirty="0" err="1" smtClean="0"/>
              <a:t>servisse.retrieveAll</a:t>
            </a:r>
            <a:r>
              <a:rPr lang="pt-BR" sz="1800" dirty="0" smtClean="0"/>
              <a:t> pois o método agora retorna um </a:t>
            </a:r>
            <a:r>
              <a:rPr lang="pt-BR" sz="1800" dirty="0" err="1" smtClean="0"/>
              <a:t>observable</a:t>
            </a:r>
            <a:r>
              <a:rPr lang="pt-BR" sz="1800" dirty="0" smtClean="0"/>
              <a:t>&lt;</a:t>
            </a:r>
            <a:r>
              <a:rPr lang="pt-BR" sz="1800" dirty="0" err="1" smtClean="0"/>
              <a:t>Course</a:t>
            </a:r>
            <a:r>
              <a:rPr lang="pt-BR" sz="1800" dirty="0" smtClean="0"/>
              <a:t>[]&gt; e não mais um simples </a:t>
            </a:r>
            <a:r>
              <a:rPr lang="pt-BR" sz="1800" dirty="0" err="1" smtClean="0"/>
              <a:t>array</a:t>
            </a:r>
            <a:r>
              <a:rPr lang="pt-BR" sz="1800" dirty="0" smtClean="0"/>
              <a:t> de cursos </a:t>
            </a:r>
          </a:p>
          <a:p>
            <a:endParaRPr lang="pt-BR" sz="1800" dirty="0" smtClean="0"/>
          </a:p>
          <a:p>
            <a:r>
              <a:rPr lang="pt-BR" sz="1800" dirty="0" err="1" smtClean="0"/>
              <a:t>Observable</a:t>
            </a:r>
            <a:r>
              <a:rPr lang="pt-BR" sz="1800" dirty="0" smtClean="0"/>
              <a:t> é assíncrono e só executa se houver alguém interessado no resultado – necessário um </a:t>
            </a:r>
            <a:r>
              <a:rPr lang="pt-BR" sz="1800" i="1" dirty="0" err="1" smtClean="0"/>
              <a:t>subscribe</a:t>
            </a:r>
            <a:endParaRPr lang="pt-BR" sz="1800" i="1" dirty="0" smtClean="0"/>
          </a:p>
          <a:p>
            <a:r>
              <a:rPr lang="pt-BR" sz="1800" dirty="0" smtClean="0"/>
              <a:t>Então vamos criar um método para lidar com isso</a:t>
            </a:r>
          </a:p>
          <a:p>
            <a:pPr lvl="1"/>
            <a:r>
              <a:rPr lang="pt-BR" sz="1600" dirty="0" smtClean="0"/>
              <a:t>Crie um método privado </a:t>
            </a:r>
            <a:r>
              <a:rPr lang="pt-BR" sz="1600" dirty="0" err="1" smtClean="0"/>
              <a:t>retrieveAllCourses</a:t>
            </a:r>
            <a:endParaRPr lang="pt-BR" sz="1600" dirty="0" smtClean="0"/>
          </a:p>
          <a:p>
            <a:pPr lvl="1"/>
            <a:r>
              <a:rPr lang="pt-BR" sz="1600" dirty="0" smtClean="0"/>
              <a:t>Declarar uma constante que recebe o retorno de </a:t>
            </a:r>
            <a:r>
              <a:rPr lang="pt-BR" sz="1600" dirty="0" err="1" smtClean="0"/>
              <a:t>servisse.retrieveAll</a:t>
            </a:r>
            <a:r>
              <a:rPr lang="pt-BR" sz="1600" dirty="0" smtClean="0"/>
              <a:t>()</a:t>
            </a:r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r>
              <a:rPr lang="pt-BR" sz="1600" dirty="0" smtClean="0"/>
              <a:t>Um </a:t>
            </a:r>
            <a:r>
              <a:rPr lang="pt-BR" sz="1600" dirty="0" err="1" smtClean="0"/>
              <a:t>observable.subscribe</a:t>
            </a:r>
            <a:r>
              <a:rPr lang="pt-BR" sz="1600" dirty="0" smtClean="0"/>
              <a:t> possui três  </a:t>
            </a:r>
            <a:r>
              <a:rPr lang="pt-BR" sz="1600" dirty="0" err="1" smtClean="0"/>
              <a:t>overloads</a:t>
            </a:r>
            <a:endParaRPr lang="pt-BR" sz="1600" dirty="0" smtClean="0"/>
          </a:p>
          <a:p>
            <a:pPr lvl="2"/>
            <a:r>
              <a:rPr lang="pt-BR" sz="1200" dirty="0" err="1" smtClean="0"/>
              <a:t>Subscribe</a:t>
            </a:r>
            <a:r>
              <a:rPr lang="pt-BR" sz="1200" dirty="0" smtClean="0"/>
              <a:t>(</a:t>
            </a:r>
            <a:r>
              <a:rPr lang="pt-BR" sz="1200" dirty="0" err="1" smtClean="0"/>
              <a:t>observer</a:t>
            </a:r>
            <a:r>
              <a:rPr lang="pt-BR" sz="1200" dirty="0" smtClean="0"/>
              <a:t>)  - o observador</a:t>
            </a:r>
          </a:p>
          <a:p>
            <a:pPr lvl="2"/>
            <a:r>
              <a:rPr lang="pt-BR" sz="1200" dirty="0" err="1" smtClean="0"/>
              <a:t>Subscribe</a:t>
            </a:r>
            <a:r>
              <a:rPr lang="pt-BR" sz="1200" dirty="0" smtClean="0"/>
              <a:t>(</a:t>
            </a:r>
            <a:r>
              <a:rPr lang="pt-BR" sz="1200" dirty="0" err="1" smtClean="0"/>
              <a:t>next</a:t>
            </a:r>
            <a:r>
              <a:rPr lang="pt-BR" sz="1200" dirty="0" smtClean="0"/>
              <a:t>) - </a:t>
            </a:r>
            <a:r>
              <a:rPr lang="pt-BR" sz="1200" dirty="0" err="1" smtClean="0"/>
              <a:t>deprecated</a:t>
            </a:r>
            <a:endParaRPr lang="pt-BR" sz="1200" dirty="0" smtClean="0"/>
          </a:p>
          <a:p>
            <a:pPr lvl="2"/>
            <a:r>
              <a:rPr lang="pt-BR" sz="1200" dirty="0" err="1" smtClean="0"/>
              <a:t>Subscribe</a:t>
            </a:r>
            <a:r>
              <a:rPr lang="pt-BR" sz="1200" dirty="0" smtClean="0"/>
              <a:t>(</a:t>
            </a:r>
            <a:r>
              <a:rPr lang="pt-BR" sz="1200" dirty="0" err="1" smtClean="0"/>
              <a:t>next</a:t>
            </a:r>
            <a:r>
              <a:rPr lang="pt-BR" sz="1200" dirty="0" smtClean="0"/>
              <a:t>, </a:t>
            </a:r>
            <a:r>
              <a:rPr lang="pt-BR" sz="1200" dirty="0" err="1" smtClean="0"/>
              <a:t>error</a:t>
            </a:r>
            <a:r>
              <a:rPr lang="pt-BR" sz="1200" dirty="0" smtClean="0"/>
              <a:t>) - </a:t>
            </a:r>
            <a:r>
              <a:rPr lang="pt-BR" sz="1200" dirty="0" err="1" smtClean="0"/>
              <a:t>deprecated</a:t>
            </a:r>
            <a:endParaRPr lang="pt-BR" sz="1200" dirty="0" smtClean="0"/>
          </a:p>
          <a:p>
            <a:pPr lvl="2"/>
            <a:endParaRPr lang="pt-BR" sz="1200" dirty="0" smtClean="0"/>
          </a:p>
          <a:p>
            <a:pPr lvl="1"/>
            <a:endParaRPr lang="en-US" sz="1600" dirty="0"/>
          </a:p>
        </p:txBody>
      </p:sp>
      <p:sp>
        <p:nvSpPr>
          <p:cNvPr id="4" name="Retângulo 3"/>
          <p:cNvSpPr/>
          <p:nvPr/>
        </p:nvSpPr>
        <p:spPr>
          <a:xfrm>
            <a:off x="2017758" y="4110476"/>
            <a:ext cx="4855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observable =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service.retrieveAll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observador é um objeto com dois métodos</a:t>
            </a:r>
          </a:p>
          <a:p>
            <a:pPr lvl="1"/>
            <a:r>
              <a:rPr lang="pt-BR" dirty="0" smtClean="0"/>
              <a:t>Next – tratar o resultado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 – tratar o erro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Conferir no aplicativo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642281" y="3109925"/>
            <a:ext cx="10053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observable =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service.retrieveAll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observable.subscribe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next: (courses: Course[])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._courses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courses;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filteredCourses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._courses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},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error: err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console.log(err)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findById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596"/>
          </a:xfrm>
        </p:spPr>
        <p:txBody>
          <a:bodyPr>
            <a:normAutofit lnSpcReduction="10000"/>
          </a:bodyPr>
          <a:lstStyle/>
          <a:p>
            <a:r>
              <a:rPr lang="pt-BR" sz="2000" dirty="0" err="1" smtClean="0"/>
              <a:t>CourseService</a:t>
            </a:r>
            <a:endParaRPr lang="pt-BR" sz="2000" dirty="0" smtClean="0"/>
          </a:p>
          <a:p>
            <a:pPr lvl="1"/>
            <a:r>
              <a:rPr lang="pt-BR" sz="1800" dirty="0" smtClean="0"/>
              <a:t>Requisição </a:t>
            </a:r>
            <a:r>
              <a:rPr lang="pt-BR" sz="1800" dirty="0" err="1" smtClean="0"/>
              <a:t>get</a:t>
            </a:r>
            <a:r>
              <a:rPr lang="pt-BR" sz="1800" dirty="0" smtClean="0"/>
              <a:t> com parâmetro ‘id’  REST </a:t>
            </a:r>
            <a:r>
              <a:rPr lang="pt-BR" sz="1800" dirty="0" err="1" smtClean="0"/>
              <a:t>endpoint</a:t>
            </a:r>
            <a:r>
              <a:rPr lang="pt-BR" sz="1800" dirty="0" smtClean="0"/>
              <a:t> ‘/</a:t>
            </a:r>
            <a:r>
              <a:rPr lang="pt-BR" sz="1800" dirty="0" err="1" smtClean="0"/>
              <a:t>api</a:t>
            </a:r>
            <a:r>
              <a:rPr lang="pt-BR" sz="1800" dirty="0" smtClean="0"/>
              <a:t>/</a:t>
            </a:r>
            <a:r>
              <a:rPr lang="pt-BR" sz="1800" dirty="0" err="1" smtClean="0"/>
              <a:t>coursers</a:t>
            </a:r>
            <a:r>
              <a:rPr lang="pt-BR" sz="1800" dirty="0" smtClean="0"/>
              <a:t>/id’</a:t>
            </a:r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r>
              <a:rPr lang="pt-BR" sz="2200" dirty="0" err="1" smtClean="0"/>
              <a:t>CourseFormComponent.ts</a:t>
            </a:r>
            <a:r>
              <a:rPr lang="pt-BR" sz="2200" dirty="0" smtClean="0"/>
              <a:t> - </a:t>
            </a:r>
            <a:r>
              <a:rPr lang="pt-BR" sz="2200" dirty="0" err="1" smtClean="0"/>
              <a:t>onInit</a:t>
            </a:r>
            <a:endParaRPr lang="pt-BR" sz="2200" dirty="0" smtClean="0"/>
          </a:p>
          <a:p>
            <a:pPr lvl="1"/>
            <a:r>
              <a:rPr lang="pt-BR" sz="1800" dirty="0" smtClean="0"/>
              <a:t>Recebe um </a:t>
            </a:r>
            <a:r>
              <a:rPr lang="pt-BR" sz="1800" dirty="0" err="1" smtClean="0"/>
              <a:t>observable</a:t>
            </a:r>
            <a:r>
              <a:rPr lang="pt-BR" sz="1800" dirty="0" smtClean="0"/>
              <a:t> em lugar de um </a:t>
            </a:r>
            <a:r>
              <a:rPr lang="pt-BR" sz="1800" i="1" dirty="0" err="1" smtClean="0"/>
              <a:t>Course</a:t>
            </a:r>
            <a:endParaRPr lang="pt-BR" sz="1800" i="1" dirty="0" smtClean="0"/>
          </a:p>
          <a:p>
            <a:pPr lvl="1"/>
            <a:r>
              <a:rPr lang="pt-BR" sz="1800" dirty="0" smtClean="0"/>
              <a:t>Precisa fazer o </a:t>
            </a:r>
            <a:r>
              <a:rPr lang="pt-BR" sz="1800" i="1" dirty="0" err="1" smtClean="0"/>
              <a:t>subscribe</a:t>
            </a:r>
            <a:r>
              <a:rPr lang="pt-BR" sz="1800" dirty="0" smtClean="0"/>
              <a:t> (</a:t>
            </a:r>
            <a:r>
              <a:rPr lang="pt-BR" sz="1800" dirty="0" err="1" smtClean="0"/>
              <a:t>next</a:t>
            </a:r>
            <a:r>
              <a:rPr lang="pt-BR" sz="1800" dirty="0" smtClean="0"/>
              <a:t> , </a:t>
            </a:r>
            <a:r>
              <a:rPr lang="pt-BR" sz="1800" dirty="0" err="1" smtClean="0"/>
              <a:t>error</a:t>
            </a:r>
            <a:r>
              <a:rPr lang="pt-BR" sz="1800" dirty="0" smtClean="0"/>
              <a:t>)</a:t>
            </a:r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pPr lvl="1"/>
            <a:r>
              <a:rPr lang="pt-BR" sz="1800" dirty="0" smtClean="0"/>
              <a:t>Teste o aplicativo</a:t>
            </a:r>
          </a:p>
          <a:p>
            <a:pPr marL="914400" lvl="2" indent="0">
              <a:buNone/>
            </a:pPr>
            <a:endParaRPr lang="pt-BR" sz="12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1637730" y="2415359"/>
            <a:ext cx="91985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(id: number): Observable&lt;Course&gt;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httpClient.get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&lt;Course&gt;(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  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67784" y="4246897"/>
            <a:ext cx="71013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observable =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courseService.findById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(id);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observable.subscribe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next: (course: Course)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.course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course },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error: err </a:t>
            </a:r>
            <a:r>
              <a:rPr lang="en-US" sz="16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console.log(err)</a:t>
            </a:r>
          </a:p>
          <a:p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3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Assincronismo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Como o processo </a:t>
            </a:r>
            <a:r>
              <a:rPr lang="pt-BR" sz="2000" dirty="0" err="1" smtClean="0"/>
              <a:t>http.get</a:t>
            </a:r>
            <a:r>
              <a:rPr lang="pt-BR" sz="2000" dirty="0" smtClean="0"/>
              <a:t> é assíncrono, pode ocorrer que o retorno não esteja disponível no momento em que o </a:t>
            </a:r>
            <a:r>
              <a:rPr lang="pt-BR" sz="2000" dirty="0" err="1" smtClean="0"/>
              <a:t>component</a:t>
            </a:r>
            <a:r>
              <a:rPr lang="pt-BR" sz="2000" dirty="0" smtClean="0"/>
              <a:t> do front-</a:t>
            </a:r>
            <a:r>
              <a:rPr lang="pt-BR" sz="2000" dirty="0" err="1" smtClean="0"/>
              <a:t>end</a:t>
            </a:r>
            <a:r>
              <a:rPr lang="pt-BR" sz="2000" dirty="0" smtClean="0"/>
              <a:t> é inicializado “</a:t>
            </a:r>
            <a:r>
              <a:rPr lang="pt-BR" sz="2000" dirty="0" err="1" smtClean="0"/>
              <a:t>onInit</a:t>
            </a:r>
            <a:r>
              <a:rPr lang="pt-BR" sz="2000" dirty="0" smtClean="0"/>
              <a:t>”</a:t>
            </a:r>
          </a:p>
          <a:p>
            <a:r>
              <a:rPr lang="pt-BR" sz="2000" dirty="0" smtClean="0"/>
              <a:t>Vamos ver – no CourseFormComponent.html encontre e remova o </a:t>
            </a:r>
            <a:r>
              <a:rPr lang="en-US" sz="2000" dirty="0"/>
              <a:t>*</a:t>
            </a:r>
            <a:r>
              <a:rPr lang="en-US" sz="2000" dirty="0" err="1"/>
              <a:t>ngIf</a:t>
            </a:r>
            <a:r>
              <a:rPr lang="en-US" sz="2000" dirty="0"/>
              <a:t>="</a:t>
            </a:r>
            <a:r>
              <a:rPr lang="en-US" sz="2000" dirty="0" smtClean="0"/>
              <a:t>course"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no </a:t>
            </a:r>
            <a:r>
              <a:rPr lang="en-US" sz="2000" dirty="0" err="1" smtClean="0"/>
              <a:t>início</a:t>
            </a:r>
            <a:r>
              <a:rPr lang="en-US" sz="2000" dirty="0" smtClean="0"/>
              <a:t> do </a:t>
            </a:r>
            <a:r>
              <a:rPr lang="en-US" sz="2000" dirty="0" err="1" smtClean="0"/>
              <a:t>formulário</a:t>
            </a:r>
            <a:r>
              <a:rPr lang="en-US" sz="2000" dirty="0" smtClean="0"/>
              <a:t>.</a:t>
            </a:r>
          </a:p>
          <a:p>
            <a:pPr lvl="1"/>
            <a:r>
              <a:rPr lang="pt-BR" sz="1800" dirty="0" smtClean="0"/>
              <a:t>Execute e inspecione para ver o erro, mais ou menos assim</a:t>
            </a:r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r>
              <a:rPr lang="pt-BR" sz="1800" dirty="0" smtClean="0"/>
              <a:t>Na sequencia, o curso se torna disponível e o aplicativo segue.... Evitamos isso com o </a:t>
            </a:r>
            <a:r>
              <a:rPr lang="pt-BR" sz="1800" dirty="0" err="1" smtClean="0"/>
              <a:t>ngIf</a:t>
            </a:r>
            <a:r>
              <a:rPr lang="pt-BR" sz="1800" dirty="0" smtClean="0"/>
              <a:t> no </a:t>
            </a:r>
            <a:r>
              <a:rPr lang="pt-BR" sz="1800" dirty="0" err="1" smtClean="0"/>
              <a:t>ínicio</a:t>
            </a:r>
            <a:r>
              <a:rPr lang="pt-BR" sz="1800" dirty="0" smtClean="0"/>
              <a:t> do formulário, ou seja, o formulário somente será incluído no DOM quando o curso estiver disponível</a:t>
            </a:r>
            <a:endParaRPr lang="en-US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25" y="3554531"/>
            <a:ext cx="5126804" cy="14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6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638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do Office</vt:lpstr>
      <vt:lpstr>Requisições Http</vt:lpstr>
      <vt:lpstr>Configurar lado servidor - mock</vt:lpstr>
      <vt:lpstr>De volta ao front-end</vt:lpstr>
      <vt:lpstr>CourseService</vt:lpstr>
      <vt:lpstr>CourseService</vt:lpstr>
      <vt:lpstr>CourseListComponent.ts</vt:lpstr>
      <vt:lpstr>Apresentação do PowerPoint</vt:lpstr>
      <vt:lpstr>findById</vt:lpstr>
      <vt:lpstr>Assincronismo</vt:lpstr>
      <vt:lpstr>Save or Create</vt:lpstr>
      <vt:lpstr>Save or Create</vt:lpstr>
      <vt:lpstr>Delete</vt:lpstr>
      <vt:lpstr>Delete</vt:lpstr>
      <vt:lpstr>Delete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Requisições Http</dc:title>
  <dc:creator>Conta da Microsoft</dc:creator>
  <cp:lastModifiedBy>Conta da Microsoft</cp:lastModifiedBy>
  <cp:revision>19</cp:revision>
  <dcterms:created xsi:type="dcterms:W3CDTF">2022-04-13T19:29:42Z</dcterms:created>
  <dcterms:modified xsi:type="dcterms:W3CDTF">2022-04-14T22:25:50Z</dcterms:modified>
</cp:coreProperties>
</file>