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614" y="-84"/>
      </p:cViewPr>
      <p:guideLst>
        <p:guide orient="horz" pos="3142"/>
        <p:guide pos="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9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8.wmf"/><Relationship Id="rId6" Type="http://schemas.openxmlformats.org/officeDocument/2006/relationships/image" Target="../media/image11.wmf"/><Relationship Id="rId5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19369173">
            <a:off x="3690156" y="808422"/>
            <a:ext cx="2133600" cy="2209800"/>
            <a:chOff x="4572000" y="1219200"/>
            <a:chExt cx="2133600" cy="2209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572000" y="1219200"/>
              <a:ext cx="0" cy="22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2000" y="3429000"/>
              <a:ext cx="2133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 rot="2703839">
            <a:off x="2878277" y="1731489"/>
            <a:ext cx="3387448" cy="3395020"/>
          </a:xfrm>
          <a:prstGeom prst="arc">
            <a:avLst>
              <a:gd name="adj1" fmla="val 16743262"/>
              <a:gd name="adj2" fmla="val 18869220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8755135">
            <a:off x="2878276" y="1731489"/>
            <a:ext cx="3387448" cy="3395020"/>
          </a:xfrm>
          <a:prstGeom prst="arc">
            <a:avLst>
              <a:gd name="adj1" fmla="val 16845366"/>
              <a:gd name="adj2" fmla="val 19009219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3357563" y="1182688"/>
            <a:ext cx="4722747" cy="2508250"/>
            <a:chOff x="3357563" y="1182688"/>
            <a:chExt cx="4722747" cy="2508250"/>
          </a:xfrm>
        </p:grpSpPr>
        <p:grpSp>
          <p:nvGrpSpPr>
            <p:cNvPr id="9" name="Group 8"/>
            <p:cNvGrpSpPr/>
            <p:nvPr/>
          </p:nvGrpSpPr>
          <p:grpSpPr>
            <a:xfrm>
              <a:off x="4572000" y="1219200"/>
              <a:ext cx="2133600" cy="2209800"/>
              <a:chOff x="4572000" y="1219200"/>
              <a:chExt cx="2133600" cy="2209800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4572000" y="1219200"/>
                <a:ext cx="0" cy="2209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>
                <a:off x="4572000" y="3429000"/>
                <a:ext cx="213360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 flipV="1">
              <a:off x="4572000" y="1464906"/>
              <a:ext cx="933061" cy="19640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74841" y="1455576"/>
              <a:ext cx="1530221" cy="1203648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14392" y="1455576"/>
              <a:ext cx="0" cy="197342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523723" y="1474237"/>
              <a:ext cx="597159" cy="774441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72000" y="1455576"/>
              <a:ext cx="964164" cy="1244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6575425" y="3462338"/>
            <a:ext cx="165100" cy="228600"/>
          </p:xfrm>
          <a:graphic>
            <a:graphicData uri="http://schemas.openxmlformats.org/presentationml/2006/ole">
              <p:oleObj spid="_x0000_s1026" name="Equation" r:id="rId3" imgW="164880" imgH="228600" progId="Equation.DSMT4">
                <p:embed/>
              </p:oleObj>
            </a:graphicData>
          </a:graphic>
        </p:graphicFrame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6295636" y="2187154"/>
            <a:ext cx="152400" cy="228600"/>
          </p:xfrm>
          <a:graphic>
            <a:graphicData uri="http://schemas.openxmlformats.org/presentationml/2006/ole">
              <p:oleObj spid="_x0000_s1027" name="Equation" r:id="rId4" imgW="152280" imgH="228600" progId="Equation.DSMT4">
                <p:embed/>
              </p:oleObj>
            </a:graphicData>
          </a:graphic>
        </p:graphicFrame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710113" y="1182688"/>
            <a:ext cx="177800" cy="228600"/>
          </p:xfrm>
          <a:graphic>
            <a:graphicData uri="http://schemas.openxmlformats.org/presentationml/2006/ole">
              <p:oleObj spid="_x0000_s1028" name="Equation" r:id="rId5" imgW="177480" imgH="228600" progId="Equation.DSMT4">
                <p:embed/>
              </p:oleObj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3357563" y="1530350"/>
            <a:ext cx="165100" cy="228600"/>
          </p:xfrm>
          <a:graphic>
            <a:graphicData uri="http://schemas.openxmlformats.org/presentationml/2006/ole">
              <p:oleObj spid="_x0000_s1029" name="Equation" r:id="rId6" imgW="164880" imgH="228600" progId="Equation.DSMT4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4837113" y="2319338"/>
            <a:ext cx="152400" cy="165100"/>
          </p:xfrm>
          <a:graphic>
            <a:graphicData uri="http://schemas.openxmlformats.org/presentationml/2006/ole">
              <p:oleObj spid="_x0000_s1030" name="Equation" r:id="rId7" imgW="152280" imgH="164880" progId="Equation.DSMT4">
                <p:embed/>
              </p:oleObj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6315075" y="2847975"/>
            <a:ext cx="152400" cy="139700"/>
          </p:xfrm>
          <a:graphic>
            <a:graphicData uri="http://schemas.openxmlformats.org/presentationml/2006/ole">
              <p:oleObj spid="_x0000_s1031" name="Equation" r:id="rId8" imgW="152280" imgH="139680" progId="Equation.DSMT4">
                <p:embed/>
              </p:oleObj>
            </a:graphicData>
          </a:graphic>
        </p:graphicFrame>
        <p:graphicFrame>
          <p:nvGraphicFramePr>
            <p:cNvPr id="44" name="Object 7"/>
            <p:cNvGraphicFramePr>
              <a:graphicFrameLocks noChangeAspect="1"/>
            </p:cNvGraphicFramePr>
            <p:nvPr/>
          </p:nvGraphicFramePr>
          <p:xfrm>
            <a:off x="3861124" y="1597673"/>
            <a:ext cx="152400" cy="139700"/>
          </p:xfrm>
          <a:graphic>
            <a:graphicData uri="http://schemas.openxmlformats.org/presentationml/2006/ole">
              <p:oleObj spid="_x0000_s1032" name="Equation" r:id="rId9" imgW="152280" imgH="139680" progId="Equation.DSMT4">
                <p:embed/>
              </p:oleObj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6708710" y="31520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Garamond" pitchFamily="18" charset="0"/>
                </a:rPr>
                <a:t>Original frame</a:t>
              </a:r>
              <a:endParaRPr lang="en-US" sz="1200" dirty="0">
                <a:latin typeface="Garamond" pitchFamily="18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98163" y="1901699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Garamond" pitchFamily="18" charset="0"/>
                </a:rPr>
                <a:t>Rotated frame</a:t>
              </a:r>
              <a:endParaRPr lang="en-US" sz="1200" dirty="0">
                <a:latin typeface="Garamond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 rot="19369173">
            <a:off x="3690156" y="808422"/>
            <a:ext cx="2133600" cy="2209800"/>
            <a:chOff x="4572000" y="1219200"/>
            <a:chExt cx="2133600" cy="2209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572000" y="1219200"/>
              <a:ext cx="0" cy="2209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72000" y="3429000"/>
              <a:ext cx="2133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rc 27"/>
          <p:cNvSpPr/>
          <p:nvPr/>
        </p:nvSpPr>
        <p:spPr>
          <a:xfrm rot="2703839">
            <a:off x="2878277" y="1731489"/>
            <a:ext cx="3387448" cy="3395020"/>
          </a:xfrm>
          <a:prstGeom prst="arc">
            <a:avLst>
              <a:gd name="adj1" fmla="val 16743262"/>
              <a:gd name="adj2" fmla="val 18869220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 rot="18755135">
            <a:off x="2878276" y="1731489"/>
            <a:ext cx="3387448" cy="3395020"/>
          </a:xfrm>
          <a:prstGeom prst="arc">
            <a:avLst>
              <a:gd name="adj1" fmla="val 16845366"/>
              <a:gd name="adj2" fmla="val 19009219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379312" y="1182688"/>
            <a:ext cx="5700998" cy="2802488"/>
            <a:chOff x="2379312" y="1182688"/>
            <a:chExt cx="5700998" cy="2802488"/>
          </a:xfrm>
        </p:grpSpPr>
        <p:grpSp>
          <p:nvGrpSpPr>
            <p:cNvPr id="33" name="Group 32"/>
            <p:cNvGrpSpPr/>
            <p:nvPr/>
          </p:nvGrpSpPr>
          <p:grpSpPr>
            <a:xfrm>
              <a:off x="2536950" y="1182688"/>
              <a:ext cx="5543360" cy="2802488"/>
              <a:chOff x="2536950" y="1182688"/>
              <a:chExt cx="5543360" cy="2802488"/>
            </a:xfrm>
          </p:grpSpPr>
          <p:grpSp>
            <p:nvGrpSpPr>
              <p:cNvPr id="5" name="Group 46"/>
              <p:cNvGrpSpPr/>
              <p:nvPr/>
            </p:nvGrpSpPr>
            <p:grpSpPr>
              <a:xfrm>
                <a:off x="3357563" y="1182688"/>
                <a:ext cx="4722747" cy="2508250"/>
                <a:chOff x="3357563" y="1182688"/>
                <a:chExt cx="4722747" cy="2508250"/>
              </a:xfrm>
            </p:grpSpPr>
            <p:grpSp>
              <p:nvGrpSpPr>
                <p:cNvPr id="6" name="Group 8"/>
                <p:cNvGrpSpPr/>
                <p:nvPr/>
              </p:nvGrpSpPr>
              <p:grpSpPr>
                <a:xfrm>
                  <a:off x="4572000" y="1219200"/>
                  <a:ext cx="2133600" cy="2209800"/>
                  <a:chOff x="4572000" y="1219200"/>
                  <a:chExt cx="2133600" cy="2209800"/>
                </a:xfrm>
              </p:grpSpPr>
              <p:cxnSp>
                <p:nvCxnSpPr>
                  <p:cNvPr id="3" name="Straight Arrow Connector 2"/>
                  <p:cNvCxnSpPr/>
                  <p:nvPr/>
                </p:nvCxnSpPr>
                <p:spPr>
                  <a:xfrm flipV="1">
                    <a:off x="4572000" y="1219200"/>
                    <a:ext cx="0" cy="220980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Arrow Connector 3"/>
                  <p:cNvCxnSpPr/>
                  <p:nvPr/>
                </p:nvCxnSpPr>
                <p:spPr>
                  <a:xfrm>
                    <a:off x="4572000" y="3429000"/>
                    <a:ext cx="2133600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4572000" y="1464906"/>
                  <a:ext cx="933061" cy="19640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3974841" y="1455576"/>
                  <a:ext cx="1530221" cy="120364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5514392" y="1455576"/>
                  <a:ext cx="0" cy="197342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523723" y="1474237"/>
                  <a:ext cx="597159" cy="7744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H="1" flipV="1">
                  <a:off x="4572000" y="1455576"/>
                  <a:ext cx="964164" cy="1244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8" name="Object 37"/>
                <p:cNvGraphicFramePr>
                  <a:graphicFrameLocks noChangeAspect="1"/>
                </p:cNvGraphicFramePr>
                <p:nvPr/>
              </p:nvGraphicFramePr>
              <p:xfrm>
                <a:off x="6575425" y="3462338"/>
                <a:ext cx="165100" cy="228600"/>
              </p:xfrm>
              <a:graphic>
                <a:graphicData uri="http://schemas.openxmlformats.org/presentationml/2006/ole">
                  <p:oleObj spid="_x0000_s2050" name="Equation" r:id="rId3" imgW="1648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27" name="Object 3"/>
                <p:cNvGraphicFramePr>
                  <a:graphicFrameLocks noChangeAspect="1"/>
                </p:cNvGraphicFramePr>
                <p:nvPr/>
              </p:nvGraphicFramePr>
              <p:xfrm>
                <a:off x="6295636" y="2187154"/>
                <a:ext cx="152400" cy="228600"/>
              </p:xfrm>
              <a:graphic>
                <a:graphicData uri="http://schemas.openxmlformats.org/presentationml/2006/ole">
                  <p:oleObj spid="_x0000_s2051" name="Equation" r:id="rId4" imgW="1522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28" name="Object 4"/>
                <p:cNvGraphicFramePr>
                  <a:graphicFrameLocks noChangeAspect="1"/>
                </p:cNvGraphicFramePr>
                <p:nvPr/>
              </p:nvGraphicFramePr>
              <p:xfrm>
                <a:off x="4710113" y="1182688"/>
                <a:ext cx="177800" cy="228600"/>
              </p:xfrm>
              <a:graphic>
                <a:graphicData uri="http://schemas.openxmlformats.org/presentationml/2006/ole">
                  <p:oleObj spid="_x0000_s2052" name="Equation" r:id="rId5" imgW="1774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29" name="Object 5"/>
                <p:cNvGraphicFramePr>
                  <a:graphicFrameLocks noChangeAspect="1"/>
                </p:cNvGraphicFramePr>
                <p:nvPr/>
              </p:nvGraphicFramePr>
              <p:xfrm>
                <a:off x="3357563" y="1530350"/>
                <a:ext cx="165100" cy="228600"/>
              </p:xfrm>
              <a:graphic>
                <a:graphicData uri="http://schemas.openxmlformats.org/presentationml/2006/ole">
                  <p:oleObj spid="_x0000_s2053" name="Equation" r:id="rId6" imgW="164880" imgH="228600" progId="Equation.DSMT4">
                    <p:embed/>
                  </p:oleObj>
                </a:graphicData>
              </a:graphic>
            </p:graphicFrame>
            <p:graphicFrame>
              <p:nvGraphicFramePr>
                <p:cNvPr id="1030" name="Object 6"/>
                <p:cNvGraphicFramePr>
                  <a:graphicFrameLocks noChangeAspect="1"/>
                </p:cNvGraphicFramePr>
                <p:nvPr/>
              </p:nvGraphicFramePr>
              <p:xfrm>
                <a:off x="4837113" y="2319338"/>
                <a:ext cx="152400" cy="165100"/>
              </p:xfrm>
              <a:graphic>
                <a:graphicData uri="http://schemas.openxmlformats.org/presentationml/2006/ole">
                  <p:oleObj spid="_x0000_s2054" name="Equation" r:id="rId7" imgW="152280" imgH="164880" progId="Equation.DSMT4">
                    <p:embed/>
                  </p:oleObj>
                </a:graphicData>
              </a:graphic>
            </p:graphicFrame>
            <p:graphicFrame>
              <p:nvGraphicFramePr>
                <p:cNvPr id="1031" name="Object 7"/>
                <p:cNvGraphicFramePr>
                  <a:graphicFrameLocks noChangeAspect="1"/>
                </p:cNvGraphicFramePr>
                <p:nvPr/>
              </p:nvGraphicFramePr>
              <p:xfrm>
                <a:off x="6315075" y="2847975"/>
                <a:ext cx="152400" cy="139700"/>
              </p:xfrm>
              <a:graphic>
                <a:graphicData uri="http://schemas.openxmlformats.org/presentationml/2006/ole">
                  <p:oleObj spid="_x0000_s2055" name="Equation" r:id="rId8" imgW="152280" imgH="139680" progId="Equation.DSMT4">
                    <p:embed/>
                  </p:oleObj>
                </a:graphicData>
              </a:graphic>
            </p:graphicFrame>
            <p:graphicFrame>
              <p:nvGraphicFramePr>
                <p:cNvPr id="44" name="Object 7"/>
                <p:cNvGraphicFramePr>
                  <a:graphicFrameLocks noChangeAspect="1"/>
                </p:cNvGraphicFramePr>
                <p:nvPr/>
              </p:nvGraphicFramePr>
              <p:xfrm>
                <a:off x="3861124" y="1597673"/>
                <a:ext cx="152400" cy="139700"/>
              </p:xfrm>
              <a:graphic>
                <a:graphicData uri="http://schemas.openxmlformats.org/presentationml/2006/ole">
                  <p:oleObj spid="_x0000_s2056" name="Equation" r:id="rId9" imgW="152280" imgH="139680" progId="Equation.DSMT4">
                    <p:embed/>
                  </p:oleObj>
                </a:graphicData>
              </a:graphic>
            </p:graphicFrame>
            <p:sp>
              <p:nvSpPr>
                <p:cNvPr id="45" name="TextBox 44"/>
                <p:cNvSpPr txBox="1"/>
                <p:nvPr/>
              </p:nvSpPr>
              <p:spPr>
                <a:xfrm>
                  <a:off x="6708710" y="3152001"/>
                  <a:ext cx="1371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Garamond" pitchFamily="18" charset="0"/>
                    </a:rPr>
                    <a:t>Original frame</a:t>
                  </a:r>
                  <a:endParaRPr lang="en-US" sz="1200" dirty="0">
                    <a:latin typeface="Garamond" pitchFamily="18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298163" y="1901699"/>
                  <a:ext cx="1371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>
                      <a:latin typeface="Garamond" pitchFamily="18" charset="0"/>
                    </a:rPr>
                    <a:t>Rotated frame</a:t>
                  </a:r>
                  <a:endParaRPr lang="en-US" sz="1200" dirty="0">
                    <a:latin typeface="Garamond" pitchFamily="18" charset="0"/>
                  </a:endParaRP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57600" y="3413449"/>
                <a:ext cx="926841" cy="3187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3499044" y="3527976"/>
              <a:ext cx="165100" cy="457200"/>
            </p:xfrm>
            <a:graphic>
              <a:graphicData uri="http://schemas.openxmlformats.org/presentationml/2006/ole">
                <p:oleObj spid="_x0000_s2057" name="Equation" r:id="rId10" imgW="164880" imgH="457200" progId="Equation.DSMT4">
                  <p:embed/>
                </p:oleObj>
              </a:graphicData>
            </a:graphic>
          </p:graphicFrame>
          <p:sp>
            <p:nvSpPr>
              <p:cNvPr id="30" name="Arc 29"/>
              <p:cNvSpPr/>
              <p:nvPr/>
            </p:nvSpPr>
            <p:spPr>
              <a:xfrm>
                <a:off x="2536950" y="3143250"/>
                <a:ext cx="4040155" cy="595313"/>
              </a:xfrm>
              <a:prstGeom prst="arc">
                <a:avLst>
                  <a:gd name="adj1" fmla="val 5585"/>
                  <a:gd name="adj2" fmla="val 967284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379312" y="3621642"/>
              <a:ext cx="11663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Garamond" pitchFamily="18" charset="0"/>
                </a:rPr>
                <a:t>Axis of rotation</a:t>
              </a:r>
              <a:endParaRPr lang="en-US" sz="1200" dirty="0">
                <a:latin typeface="Garamond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MathType 6.0 Equation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9</cp:revision>
  <dcterms:created xsi:type="dcterms:W3CDTF">2006-08-16T00:00:00Z</dcterms:created>
  <dcterms:modified xsi:type="dcterms:W3CDTF">2012-04-10T02:07:48Z</dcterms:modified>
</cp:coreProperties>
</file>