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-1662" y="-84"/>
      </p:cViewPr>
      <p:guideLst>
        <p:guide orient="horz" pos="3142"/>
        <p:guide pos="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7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4572000" y="1642188"/>
            <a:ext cx="0" cy="178681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4572000" y="3429000"/>
            <a:ext cx="1763486" cy="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Object 37"/>
          <p:cNvGraphicFramePr>
            <a:graphicFrameLocks noChangeAspect="1"/>
          </p:cNvGraphicFramePr>
          <p:nvPr/>
        </p:nvGraphicFramePr>
        <p:xfrm>
          <a:off x="6136886" y="3490330"/>
          <a:ext cx="165100" cy="228600"/>
        </p:xfrm>
        <a:graphic>
          <a:graphicData uri="http://schemas.openxmlformats.org/presentationml/2006/ole">
            <p:oleObj spid="_x0000_s2050" name="Equation" r:id="rId3" imgW="164880" imgH="228600" progId="Equation.DSMT4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296362" y="1973100"/>
          <a:ext cx="177800" cy="228600"/>
        </p:xfrm>
        <a:graphic>
          <a:graphicData uri="http://schemas.openxmlformats.org/presentationml/2006/ole">
            <p:oleObj spid="_x0000_s2051" name="Equation" r:id="rId4" imgW="177480" imgH="228600" progId="Equation.DSMT4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4859404" y="1506926"/>
          <a:ext cx="177800" cy="457200"/>
        </p:xfrm>
        <a:graphic>
          <a:graphicData uri="http://schemas.openxmlformats.org/presentationml/2006/ole">
            <p:oleObj spid="_x0000_s2052" name="Equation" r:id="rId5" imgW="177480" imgH="457200" progId="Equation.DSMT4">
              <p:embed/>
            </p:oleObj>
          </a:graphicData>
        </a:graphic>
      </p:graphicFrame>
      <p:cxnSp>
        <p:nvCxnSpPr>
          <p:cNvPr id="26" name="Straight Arrow Connector 25"/>
          <p:cNvCxnSpPr/>
          <p:nvPr/>
        </p:nvCxnSpPr>
        <p:spPr>
          <a:xfrm flipH="1">
            <a:off x="3657600" y="3413449"/>
            <a:ext cx="926841" cy="31879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3498850" y="3641725"/>
          <a:ext cx="165100" cy="228600"/>
        </p:xfrm>
        <a:graphic>
          <a:graphicData uri="http://schemas.openxmlformats.org/presentationml/2006/ole">
            <p:oleObj spid="_x0000_s2057" name="Equation" r:id="rId6" imgW="164880" imgH="228600" progId="Equation.DSMT4">
              <p:embed/>
            </p:oleObj>
          </a:graphicData>
        </a:graphic>
      </p:graphicFrame>
      <p:sp>
        <p:nvSpPr>
          <p:cNvPr id="37" name="Arc 36"/>
          <p:cNvSpPr/>
          <p:nvPr/>
        </p:nvSpPr>
        <p:spPr>
          <a:xfrm>
            <a:off x="4404049" y="3881535"/>
            <a:ext cx="466531" cy="391885"/>
          </a:xfrm>
          <a:prstGeom prst="arc">
            <a:avLst>
              <a:gd name="adj1" fmla="val 20224731"/>
              <a:gd name="adj2" fmla="val 12863634"/>
            </a:avLst>
          </a:prstGeom>
          <a:ln w="12700">
            <a:solidFill>
              <a:schemeClr val="tx1"/>
            </a:solidFill>
            <a:prstDash val="dash"/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572000" y="3396343"/>
            <a:ext cx="74645" cy="72778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/>
          <p:cNvSpPr/>
          <p:nvPr/>
        </p:nvSpPr>
        <p:spPr>
          <a:xfrm rot="2703839">
            <a:off x="3323407" y="1701059"/>
            <a:ext cx="2138720" cy="2143501"/>
          </a:xfrm>
          <a:prstGeom prst="arc">
            <a:avLst>
              <a:gd name="adj1" fmla="val 2043740"/>
              <a:gd name="adj2" fmla="val 4568501"/>
            </a:avLst>
          </a:prstGeom>
          <a:ln w="12700">
            <a:solidFill>
              <a:schemeClr val="tx1"/>
            </a:solidFill>
            <a:prstDash val="dash"/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1" name="Object 7"/>
          <p:cNvGraphicFramePr>
            <a:graphicFrameLocks noChangeAspect="1"/>
          </p:cNvGraphicFramePr>
          <p:nvPr/>
        </p:nvGraphicFramePr>
        <p:xfrm>
          <a:off x="4159250" y="3619533"/>
          <a:ext cx="152400" cy="165100"/>
        </p:xfrm>
        <a:graphic>
          <a:graphicData uri="http://schemas.openxmlformats.org/presentationml/2006/ole">
            <p:oleObj spid="_x0000_s2058" name="Equation" r:id="rId7" imgW="152280" imgH="164880" progId="Equation.DSMT4">
              <p:embed/>
            </p:oleObj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4876833" y="4136377"/>
          <a:ext cx="355600" cy="228600"/>
        </p:xfrm>
        <a:graphic>
          <a:graphicData uri="http://schemas.openxmlformats.org/presentationml/2006/ole">
            <p:oleObj spid="_x0000_s2059" name="Equation" r:id="rId8" imgW="355320" imgH="228600" progId="Equation.DSMT4">
              <p:embed/>
            </p:oleObj>
          </a:graphicData>
        </a:graphic>
      </p:graphicFrame>
      <p:cxnSp>
        <p:nvCxnSpPr>
          <p:cNvPr id="54" name="Straight Arrow Connector 53"/>
          <p:cNvCxnSpPr/>
          <p:nvPr/>
        </p:nvCxnSpPr>
        <p:spPr>
          <a:xfrm flipV="1">
            <a:off x="4562669" y="3032449"/>
            <a:ext cx="1856792" cy="37322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Object 57"/>
          <p:cNvGraphicFramePr>
            <a:graphicFrameLocks noChangeAspect="1"/>
          </p:cNvGraphicFramePr>
          <p:nvPr/>
        </p:nvGraphicFramePr>
        <p:xfrm>
          <a:off x="6525370" y="2874574"/>
          <a:ext cx="152400" cy="228600"/>
        </p:xfrm>
        <a:graphic>
          <a:graphicData uri="http://schemas.openxmlformats.org/presentationml/2006/ole">
            <p:oleObj spid="_x0000_s2060" name="Equation" r:id="rId9" imgW="152280" imgH="228600" progId="Equation.DSMT4">
              <p:embed/>
            </p:oleObj>
          </a:graphicData>
        </a:graphic>
      </p:graphicFrame>
      <p:sp>
        <p:nvSpPr>
          <p:cNvPr id="59" name="Arc 58"/>
          <p:cNvSpPr/>
          <p:nvPr/>
        </p:nvSpPr>
        <p:spPr>
          <a:xfrm rot="2703839">
            <a:off x="3901904" y="2010298"/>
            <a:ext cx="2138720" cy="2143501"/>
          </a:xfrm>
          <a:prstGeom prst="arc">
            <a:avLst>
              <a:gd name="adj1" fmla="val 19045192"/>
              <a:gd name="adj2" fmla="val 20020421"/>
            </a:avLst>
          </a:prstGeom>
          <a:ln w="12700">
            <a:solidFill>
              <a:schemeClr val="tx1"/>
            </a:solidFill>
            <a:prstDash val="dash"/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0" name="Object 7"/>
          <p:cNvGraphicFramePr>
            <a:graphicFrameLocks noChangeAspect="1"/>
          </p:cNvGraphicFramePr>
          <p:nvPr/>
        </p:nvGraphicFramePr>
        <p:xfrm>
          <a:off x="5782777" y="3199655"/>
          <a:ext cx="152400" cy="165100"/>
        </p:xfrm>
        <a:graphic>
          <a:graphicData uri="http://schemas.openxmlformats.org/presentationml/2006/ole">
            <p:oleObj spid="_x0000_s2061" name="Equation" r:id="rId10" imgW="152280" imgH="164880" progId="Equation.DSMT4">
              <p:embed/>
            </p:oleObj>
          </a:graphicData>
        </a:graphic>
      </p:graphicFrame>
      <p:cxnSp>
        <p:nvCxnSpPr>
          <p:cNvPr id="61" name="Straight Arrow Connector 60"/>
          <p:cNvCxnSpPr/>
          <p:nvPr/>
        </p:nvCxnSpPr>
        <p:spPr>
          <a:xfrm flipV="1">
            <a:off x="4572000" y="2715208"/>
            <a:ext cx="1474237" cy="69979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62" name="Object 2"/>
          <p:cNvGraphicFramePr>
            <a:graphicFrameLocks noChangeAspect="1"/>
          </p:cNvGraphicFramePr>
          <p:nvPr/>
        </p:nvGraphicFramePr>
        <p:xfrm>
          <a:off x="5607471" y="2560120"/>
          <a:ext cx="165100" cy="228600"/>
        </p:xfrm>
        <a:graphic>
          <a:graphicData uri="http://schemas.openxmlformats.org/presentationml/2006/ole">
            <p:oleObj spid="_x0000_s2062" name="Equation" r:id="rId11" imgW="164880" imgH="228600" progId="Equation.DSMT4">
              <p:embed/>
            </p:oleObj>
          </a:graphicData>
        </a:graphic>
      </p:graphicFrame>
      <p:cxnSp>
        <p:nvCxnSpPr>
          <p:cNvPr id="63" name="Straight Arrow Connector 62"/>
          <p:cNvCxnSpPr/>
          <p:nvPr/>
        </p:nvCxnSpPr>
        <p:spPr>
          <a:xfrm flipH="1" flipV="1">
            <a:off x="3526971" y="2034073"/>
            <a:ext cx="1045030" cy="137160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rc 66"/>
          <p:cNvSpPr/>
          <p:nvPr/>
        </p:nvSpPr>
        <p:spPr>
          <a:xfrm rot="2703839">
            <a:off x="3970330" y="2420846"/>
            <a:ext cx="2138720" cy="2143501"/>
          </a:xfrm>
          <a:prstGeom prst="arc">
            <a:avLst>
              <a:gd name="adj1" fmla="val 16485290"/>
              <a:gd name="adj2" fmla="val 17599965"/>
            </a:avLst>
          </a:prstGeom>
          <a:ln w="12700">
            <a:solidFill>
              <a:schemeClr val="tx1"/>
            </a:solidFill>
            <a:prstDash val="dash"/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c 67"/>
          <p:cNvSpPr/>
          <p:nvPr/>
        </p:nvSpPr>
        <p:spPr>
          <a:xfrm rot="2703839">
            <a:off x="3544232" y="2100498"/>
            <a:ext cx="2138720" cy="2143501"/>
          </a:xfrm>
          <a:prstGeom prst="arc">
            <a:avLst>
              <a:gd name="adj1" fmla="val 10715621"/>
              <a:gd name="adj2" fmla="val 13423307"/>
            </a:avLst>
          </a:prstGeom>
          <a:ln w="12700">
            <a:solidFill>
              <a:schemeClr val="tx1"/>
            </a:solidFill>
            <a:prstDash val="dash"/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63" name="Object 15"/>
          <p:cNvGraphicFramePr>
            <a:graphicFrameLocks noChangeAspect="1"/>
          </p:cNvGraphicFramePr>
          <p:nvPr/>
        </p:nvGraphicFramePr>
        <p:xfrm>
          <a:off x="5771178" y="2907166"/>
          <a:ext cx="127000" cy="177800"/>
        </p:xfrm>
        <a:graphic>
          <a:graphicData uri="http://schemas.openxmlformats.org/presentationml/2006/ole">
            <p:oleObj spid="_x0000_s2063" name="Equation" r:id="rId12" imgW="126720" imgH="177480" progId="Equation.DSMT4">
              <p:embed/>
            </p:oleObj>
          </a:graphicData>
        </a:graphic>
      </p:graphicFrame>
      <p:graphicFrame>
        <p:nvGraphicFramePr>
          <p:cNvPr id="2064" name="Object 16"/>
          <p:cNvGraphicFramePr>
            <a:graphicFrameLocks noChangeAspect="1"/>
          </p:cNvGraphicFramePr>
          <p:nvPr/>
        </p:nvGraphicFramePr>
        <p:xfrm>
          <a:off x="3964149" y="2042529"/>
          <a:ext cx="127000" cy="177800"/>
        </p:xfrm>
        <a:graphic>
          <a:graphicData uri="http://schemas.openxmlformats.org/presentationml/2006/ole">
            <p:oleObj spid="_x0000_s2064" name="Equation" r:id="rId13" imgW="126720" imgH="177480" progId="Equation.DSMT4">
              <p:embed/>
            </p:oleObj>
          </a:graphicData>
        </a:graphic>
      </p:graphicFrame>
      <p:cxnSp>
        <p:nvCxnSpPr>
          <p:cNvPr id="72" name="Straight Arrow Connector 71"/>
          <p:cNvCxnSpPr/>
          <p:nvPr/>
        </p:nvCxnSpPr>
        <p:spPr>
          <a:xfrm flipH="1" flipV="1">
            <a:off x="4273420" y="2239347"/>
            <a:ext cx="298581" cy="116632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581331" y="3415004"/>
            <a:ext cx="550506" cy="49452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65" name="Object 3"/>
          <p:cNvGraphicFramePr>
            <a:graphicFrameLocks noChangeAspect="1"/>
          </p:cNvGraphicFramePr>
          <p:nvPr/>
        </p:nvGraphicFramePr>
        <p:xfrm>
          <a:off x="4334457" y="2181646"/>
          <a:ext cx="177800" cy="228600"/>
        </p:xfrm>
        <a:graphic>
          <a:graphicData uri="http://schemas.openxmlformats.org/presentationml/2006/ole">
            <p:oleObj spid="_x0000_s2065" name="Equation" r:id="rId14" imgW="177480" imgH="228600" progId="Equation.DSMT4">
              <p:embed/>
            </p:oleObj>
          </a:graphicData>
        </a:graphic>
      </p:graphicFrame>
      <p:graphicFrame>
        <p:nvGraphicFramePr>
          <p:cNvPr id="2066" name="Object 3"/>
          <p:cNvGraphicFramePr>
            <a:graphicFrameLocks noChangeAspect="1"/>
          </p:cNvGraphicFramePr>
          <p:nvPr/>
        </p:nvGraphicFramePr>
        <p:xfrm>
          <a:off x="5194300" y="3924300"/>
          <a:ext cx="127000" cy="127000"/>
        </p:xfrm>
        <a:graphic>
          <a:graphicData uri="http://schemas.openxmlformats.org/presentationml/2006/ole">
            <p:oleObj spid="_x0000_s2066" name="Equation" r:id="rId15" imgW="126720" imgH="126720" progId="Equation.DSMT4">
              <p:embed/>
            </p:oleObj>
          </a:graphicData>
        </a:graphic>
      </p:graphicFrame>
      <p:sp>
        <p:nvSpPr>
          <p:cNvPr id="78" name="Arc 77"/>
          <p:cNvSpPr/>
          <p:nvPr/>
        </p:nvSpPr>
        <p:spPr>
          <a:xfrm rot="2703839">
            <a:off x="3127464" y="2402184"/>
            <a:ext cx="2138720" cy="2143501"/>
          </a:xfrm>
          <a:prstGeom prst="arc">
            <a:avLst>
              <a:gd name="adj1" fmla="val 12409542"/>
              <a:gd name="adj2" fmla="val 13819501"/>
            </a:avLst>
          </a:prstGeom>
          <a:ln w="12700">
            <a:solidFill>
              <a:schemeClr val="tx1"/>
            </a:solidFill>
            <a:prstDash val="dash"/>
            <a:headEnd type="none" w="lg" len="me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 81"/>
          <p:cNvSpPr/>
          <p:nvPr/>
        </p:nvSpPr>
        <p:spPr>
          <a:xfrm rot="2703839">
            <a:off x="3090142" y="1794363"/>
            <a:ext cx="2138720" cy="2143501"/>
          </a:xfrm>
          <a:prstGeom prst="arc">
            <a:avLst>
              <a:gd name="adj1" fmla="val 286191"/>
              <a:gd name="adj2" fmla="val 1194614"/>
            </a:avLst>
          </a:prstGeom>
          <a:ln w="12700">
            <a:solidFill>
              <a:schemeClr val="tx1"/>
            </a:solidFill>
            <a:prstDash val="dash"/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67" name="Object 19"/>
          <p:cNvGraphicFramePr>
            <a:graphicFrameLocks noChangeAspect="1"/>
          </p:cNvGraphicFramePr>
          <p:nvPr/>
        </p:nvGraphicFramePr>
        <p:xfrm>
          <a:off x="3998459" y="2454502"/>
          <a:ext cx="139700" cy="165100"/>
        </p:xfrm>
        <a:graphic>
          <a:graphicData uri="http://schemas.openxmlformats.org/presentationml/2006/ole">
            <p:oleObj spid="_x0000_s2067" name="Equation" r:id="rId16" imgW="139680" imgH="164880" progId="Equation.DSMT4">
              <p:embed/>
            </p:oleObj>
          </a:graphicData>
        </a:graphic>
      </p:graphicFrame>
      <p:graphicFrame>
        <p:nvGraphicFramePr>
          <p:cNvPr id="83" name="Object 19"/>
          <p:cNvGraphicFramePr>
            <a:graphicFrameLocks noChangeAspect="1"/>
          </p:cNvGraphicFramePr>
          <p:nvPr/>
        </p:nvGraphicFramePr>
        <p:xfrm>
          <a:off x="4707586" y="3798110"/>
          <a:ext cx="139700" cy="165100"/>
        </p:xfrm>
        <a:graphic>
          <a:graphicData uri="http://schemas.openxmlformats.org/presentationml/2006/ole">
            <p:oleObj spid="_x0000_s2068" name="Equation" r:id="rId17" imgW="139680" imgH="164880" progId="Equation.DSMT4">
              <p:embed/>
            </p:oleObj>
          </a:graphicData>
        </a:graphic>
      </p:graphicFrame>
      <p:sp>
        <p:nvSpPr>
          <p:cNvPr id="91" name="Arc 90"/>
          <p:cNvSpPr/>
          <p:nvPr/>
        </p:nvSpPr>
        <p:spPr>
          <a:xfrm>
            <a:off x="4338734" y="1530220"/>
            <a:ext cx="466532" cy="326572"/>
          </a:xfrm>
          <a:prstGeom prst="arc">
            <a:avLst>
              <a:gd name="adj1" fmla="val 10031743"/>
              <a:gd name="adj2" fmla="val 2701379"/>
            </a:avLst>
          </a:prstGeom>
          <a:ln w="12700">
            <a:solidFill>
              <a:schemeClr val="tx1"/>
            </a:solidFill>
            <a:prstDash val="dash"/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c 91"/>
          <p:cNvSpPr/>
          <p:nvPr/>
        </p:nvSpPr>
        <p:spPr>
          <a:xfrm rot="19875137">
            <a:off x="5878286" y="2397967"/>
            <a:ext cx="242596" cy="485192"/>
          </a:xfrm>
          <a:prstGeom prst="arc">
            <a:avLst>
              <a:gd name="adj1" fmla="val 14267115"/>
              <a:gd name="adj2" fmla="val 5373424"/>
            </a:avLst>
          </a:prstGeom>
          <a:ln w="12700">
            <a:solidFill>
              <a:schemeClr val="tx1"/>
            </a:solidFill>
            <a:prstDash val="dash"/>
            <a:headEnd type="stealth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3" name="Object 7"/>
          <p:cNvGraphicFramePr>
            <a:graphicFrameLocks noChangeAspect="1"/>
          </p:cNvGraphicFramePr>
          <p:nvPr/>
        </p:nvGraphicFramePr>
        <p:xfrm>
          <a:off x="4389114" y="1285875"/>
          <a:ext cx="419100" cy="203200"/>
        </p:xfrm>
        <a:graphic>
          <a:graphicData uri="http://schemas.openxmlformats.org/presentationml/2006/ole">
            <p:oleObj spid="_x0000_s2069" name="Equation" r:id="rId18" imgW="419040" imgH="203040" progId="Equation.DSMT4">
              <p:embed/>
            </p:oleObj>
          </a:graphicData>
        </a:graphic>
      </p:graphicFrame>
      <p:graphicFrame>
        <p:nvGraphicFramePr>
          <p:cNvPr id="94" name="Object 7"/>
          <p:cNvGraphicFramePr>
            <a:graphicFrameLocks noChangeAspect="1"/>
          </p:cNvGraphicFramePr>
          <p:nvPr/>
        </p:nvGraphicFramePr>
        <p:xfrm>
          <a:off x="4435475" y="4298950"/>
          <a:ext cx="419100" cy="203200"/>
        </p:xfrm>
        <a:graphic>
          <a:graphicData uri="http://schemas.openxmlformats.org/presentationml/2006/ole">
            <p:oleObj spid="_x0000_s2070" name="Equation" r:id="rId19" imgW="419040" imgH="203040" progId="Equation.DSMT4">
              <p:embed/>
            </p:oleObj>
          </a:graphicData>
        </a:graphic>
      </p:graphicFrame>
      <p:graphicFrame>
        <p:nvGraphicFramePr>
          <p:cNvPr id="2071" name="Object 8"/>
          <p:cNvGraphicFramePr>
            <a:graphicFrameLocks noChangeAspect="1"/>
          </p:cNvGraphicFramePr>
          <p:nvPr/>
        </p:nvGraphicFramePr>
        <p:xfrm>
          <a:off x="6124575" y="2357438"/>
          <a:ext cx="406400" cy="228600"/>
        </p:xfrm>
        <a:graphic>
          <a:graphicData uri="http://schemas.openxmlformats.org/presentationml/2006/ole">
            <p:oleObj spid="_x0000_s2071" name="Equation" r:id="rId20" imgW="40608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Office Theme</vt:lpstr>
      <vt:lpstr>Equation</vt:lpstr>
      <vt:lpstr>MathType 6.0 Equation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vldobr</dc:creator>
  <cp:lastModifiedBy>xxx</cp:lastModifiedBy>
  <cp:revision>20</cp:revision>
  <dcterms:created xsi:type="dcterms:W3CDTF">2006-08-16T00:00:00Z</dcterms:created>
  <dcterms:modified xsi:type="dcterms:W3CDTF">2012-04-10T17:39:13Z</dcterms:modified>
</cp:coreProperties>
</file>