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230" y="-102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35"/>
          <p:cNvSpPr/>
          <p:nvPr/>
        </p:nvSpPr>
        <p:spPr>
          <a:xfrm rot="12160164">
            <a:off x="1726357" y="3350761"/>
            <a:ext cx="4700816" cy="2705883"/>
          </a:xfrm>
          <a:prstGeom prst="arc">
            <a:avLst>
              <a:gd name="adj1" fmla="val 1483961"/>
              <a:gd name="adj2" fmla="val 245827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2160164">
            <a:off x="1598827" y="3335203"/>
            <a:ext cx="4700816" cy="2705883"/>
          </a:xfrm>
          <a:prstGeom prst="arc">
            <a:avLst>
              <a:gd name="adj1" fmla="val 2717247"/>
              <a:gd name="adj2" fmla="val 73417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2160164">
            <a:off x="1654813" y="3372527"/>
            <a:ext cx="4700816" cy="2705883"/>
          </a:xfrm>
          <a:prstGeom prst="arc">
            <a:avLst>
              <a:gd name="adj1" fmla="val 7191214"/>
              <a:gd name="adj2" fmla="val 914764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267339" y="2316357"/>
            <a:ext cx="3638939" cy="2479444"/>
            <a:chOff x="2267339" y="2316357"/>
            <a:chExt cx="3638939" cy="2479444"/>
          </a:xfrm>
        </p:grpSpPr>
        <p:sp>
          <p:nvSpPr>
            <p:cNvPr id="81" name="TextBox 80"/>
            <p:cNvSpPr txBox="1"/>
            <p:nvPr/>
          </p:nvSpPr>
          <p:spPr>
            <a:xfrm>
              <a:off x="2575248" y="2789855"/>
              <a:ext cx="699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Garamond" pitchFamily="18" charset="0"/>
                </a:rPr>
                <a:t>North</a:t>
              </a:r>
              <a:endParaRPr lang="en-US" sz="1400" dirty="0">
                <a:latin typeface="Garamond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46441" y="2808514"/>
              <a:ext cx="559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Garamond" pitchFamily="18" charset="0"/>
                </a:rPr>
                <a:t>East</a:t>
              </a:r>
              <a:endParaRPr lang="en-US" sz="1400" dirty="0">
                <a:latin typeface="Garamond" pitchFamily="18" charset="0"/>
              </a:endParaRPr>
            </a:p>
          </p:txBody>
        </p:sp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3223144" y="2316357"/>
            <a:ext cx="306388" cy="422275"/>
          </p:xfrm>
          <a:graphic>
            <a:graphicData uri="http://schemas.openxmlformats.org/presentationml/2006/ole">
              <p:oleObj spid="_x0000_s28677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5025442" y="2673901"/>
            <a:ext cx="330200" cy="422275"/>
          </p:xfrm>
          <a:graphic>
            <a:graphicData uri="http://schemas.openxmlformats.org/presentationml/2006/ole">
              <p:oleObj spid="_x0000_s28678" name="Equation" r:id="rId4" imgW="177480" imgH="228600" progId="Equation.DSMT4">
                <p:embed/>
              </p:oleObj>
            </a:graphicData>
          </a:graphic>
        </p:graphicFrame>
        <p:graphicFrame>
          <p:nvGraphicFramePr>
            <p:cNvPr id="15385" name="Object 25"/>
            <p:cNvGraphicFramePr>
              <a:graphicFrameLocks noChangeAspect="1"/>
            </p:cNvGraphicFramePr>
            <p:nvPr/>
          </p:nvGraphicFramePr>
          <p:xfrm>
            <a:off x="3548063" y="4030663"/>
            <a:ext cx="306387" cy="422275"/>
          </p:xfrm>
          <a:graphic>
            <a:graphicData uri="http://schemas.openxmlformats.org/presentationml/2006/ole">
              <p:oleObj spid="_x0000_s28679" name="Equation" r:id="rId5" imgW="164880" imgH="228600" progId="Equation.DSMT4">
                <p:embed/>
              </p:oleObj>
            </a:graphicData>
          </a:graphic>
        </p:graphicFrame>
        <p:graphicFrame>
          <p:nvGraphicFramePr>
            <p:cNvPr id="123" name="Object 122"/>
            <p:cNvGraphicFramePr>
              <a:graphicFrameLocks noChangeAspect="1"/>
            </p:cNvGraphicFramePr>
            <p:nvPr/>
          </p:nvGraphicFramePr>
          <p:xfrm>
            <a:off x="2795264" y="3666932"/>
            <a:ext cx="776287" cy="376562"/>
          </p:xfrm>
          <a:graphic>
            <a:graphicData uri="http://schemas.openxmlformats.org/presentationml/2006/ole">
              <p:oleObj spid="_x0000_s28674" name="Equation" r:id="rId6" imgW="419040" imgH="203040" progId="Equation.DSMT4">
                <p:embed/>
              </p:oleObj>
            </a:graphicData>
          </a:graphic>
        </p:graphicFrame>
        <p:cxnSp>
          <p:nvCxnSpPr>
            <p:cNvPr id="40" name="Straight Arrow Connector 39"/>
            <p:cNvCxnSpPr>
              <a:stCxn id="38" idx="3"/>
            </p:cNvCxnSpPr>
            <p:nvPr/>
          </p:nvCxnSpPr>
          <p:spPr>
            <a:xfrm flipH="1">
              <a:off x="3928188" y="3457809"/>
              <a:ext cx="612282" cy="99289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2267339" y="3405671"/>
              <a:ext cx="1838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Garamond" pitchFamily="18" charset="0"/>
                </a:rPr>
                <a:t>Local tangent </a:t>
              </a:r>
              <a:r>
                <a:rPr lang="en-US" sz="1400" dirty="0" smtClean="0">
                  <a:latin typeface="Garamond" pitchFamily="18" charset="0"/>
                </a:rPr>
                <a:t>plane </a:t>
              </a:r>
              <a:r>
                <a:rPr lang="en-US" sz="1400" dirty="0" smtClean="0">
                  <a:latin typeface="Garamond" pitchFamily="18" charset="0"/>
                </a:rPr>
                <a:t>at</a:t>
              </a:r>
              <a:endParaRPr lang="en-US" sz="1400" dirty="0">
                <a:latin typeface="Garamond" pitchFamily="18" charset="0"/>
              </a:endParaRPr>
            </a:p>
          </p:txBody>
        </p:sp>
        <p:sp>
          <p:nvSpPr>
            <p:cNvPr id="39" name="Flowchart: Data 38"/>
            <p:cNvSpPr/>
            <p:nvPr/>
          </p:nvSpPr>
          <p:spPr>
            <a:xfrm rot="12507116">
              <a:off x="3166596" y="3009162"/>
              <a:ext cx="2398841" cy="676636"/>
            </a:xfrm>
            <a:prstGeom prst="flowChartInputOutput">
              <a:avLst/>
            </a:prstGeom>
            <a:solidFill>
              <a:schemeClr val="bg1">
                <a:lumMod val="85000"/>
                <a:alpha val="55000"/>
              </a:schemeClr>
            </a:solidFill>
            <a:ln w="158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8187" y="4488024"/>
              <a:ext cx="634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Garamond" pitchFamily="18" charset="0"/>
                </a:rPr>
                <a:t>Down</a:t>
              </a:r>
              <a:endParaRPr lang="en-US" sz="1400" dirty="0">
                <a:latin typeface="Garamond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38" idx="7"/>
            </p:cNvCxnSpPr>
            <p:nvPr/>
          </p:nvCxnSpPr>
          <p:spPr>
            <a:xfrm flipV="1">
              <a:off x="4604111" y="3125755"/>
              <a:ext cx="471742" cy="2684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8" idx="1"/>
            </p:cNvCxnSpPr>
            <p:nvPr/>
          </p:nvCxnSpPr>
          <p:spPr>
            <a:xfrm flipH="1" flipV="1">
              <a:off x="3107096" y="2696548"/>
              <a:ext cx="1433374" cy="6976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527290" y="3380988"/>
              <a:ext cx="90001" cy="9000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29</cp:revision>
  <dcterms:created xsi:type="dcterms:W3CDTF">2006-08-16T00:00:00Z</dcterms:created>
  <dcterms:modified xsi:type="dcterms:W3CDTF">2012-04-11T19:45:05Z</dcterms:modified>
</cp:coreProperties>
</file>