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230" y="-102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417" y="1147666"/>
            <a:ext cx="1519136" cy="97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Arc 35"/>
          <p:cNvSpPr/>
          <p:nvPr/>
        </p:nvSpPr>
        <p:spPr>
          <a:xfrm rot="12160164">
            <a:off x="1614391" y="3537372"/>
            <a:ext cx="4700816" cy="2705883"/>
          </a:xfrm>
          <a:prstGeom prst="arc">
            <a:avLst>
              <a:gd name="adj1" fmla="val 1483961"/>
              <a:gd name="adj2" fmla="val 2359464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2160164">
            <a:off x="1486861" y="3521814"/>
            <a:ext cx="4700816" cy="2705883"/>
          </a:xfrm>
          <a:prstGeom prst="arc">
            <a:avLst>
              <a:gd name="adj1" fmla="val 2717247"/>
              <a:gd name="adj2" fmla="val 73417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2160164">
            <a:off x="1542847" y="3559138"/>
            <a:ext cx="4700816" cy="2705883"/>
          </a:xfrm>
          <a:prstGeom prst="arc">
            <a:avLst>
              <a:gd name="adj1" fmla="val 7264565"/>
              <a:gd name="adj2" fmla="val 914764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202024" y="2603241"/>
            <a:ext cx="69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North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01210" y="3116423"/>
            <a:ext cx="55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East</a:t>
            </a:r>
            <a:endParaRPr lang="en-US" sz="1400" dirty="0">
              <a:latin typeface="Garamond" pitchFamily="18" charset="0"/>
            </a:endParaRPr>
          </a:p>
        </p:txBody>
      </p:sp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747283" y="2810877"/>
          <a:ext cx="306388" cy="422275"/>
        </p:xfrm>
        <a:graphic>
          <a:graphicData uri="http://schemas.openxmlformats.org/presentationml/2006/ole">
            <p:oleObj spid="_x0000_s28677" name="Equation" r:id="rId4" imgW="164880" imgH="228600" progId="Equation.DSMT4">
              <p:embed/>
            </p:oleObj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4670880" y="2897834"/>
          <a:ext cx="330200" cy="422275"/>
        </p:xfrm>
        <a:graphic>
          <a:graphicData uri="http://schemas.openxmlformats.org/presentationml/2006/ole">
            <p:oleObj spid="_x0000_s28678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3445427" y="4441209"/>
          <a:ext cx="306387" cy="422275"/>
        </p:xfrm>
        <a:graphic>
          <a:graphicData uri="http://schemas.openxmlformats.org/presentationml/2006/ole">
            <p:oleObj spid="_x0000_s28679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23" name="Object 122"/>
          <p:cNvGraphicFramePr>
            <a:graphicFrameLocks noChangeAspect="1"/>
          </p:cNvGraphicFramePr>
          <p:nvPr/>
        </p:nvGraphicFramePr>
        <p:xfrm>
          <a:off x="3300770" y="3838445"/>
          <a:ext cx="384175" cy="404813"/>
        </p:xfrm>
        <a:graphic>
          <a:graphicData uri="http://schemas.openxmlformats.org/presentationml/2006/ole">
            <p:oleObj spid="_x0000_s28674" name="Equation" r:id="rId7" imgW="241200" imgH="253800" progId="Equation.DSMT4">
              <p:embed/>
            </p:oleObj>
          </a:graphicData>
        </a:graphic>
      </p:graphicFrame>
      <p:cxnSp>
        <p:nvCxnSpPr>
          <p:cNvPr id="40" name="Straight Arrow Connector 39"/>
          <p:cNvCxnSpPr>
            <a:stCxn id="38" idx="3"/>
          </p:cNvCxnSpPr>
          <p:nvPr/>
        </p:nvCxnSpPr>
        <p:spPr>
          <a:xfrm flipH="1">
            <a:off x="3816222" y="3672413"/>
            <a:ext cx="612282" cy="99289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752532" y="3881531"/>
            <a:ext cx="57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NED 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39" name="Flowchart: Data 38"/>
          <p:cNvSpPr/>
          <p:nvPr/>
        </p:nvSpPr>
        <p:spPr>
          <a:xfrm rot="12507116">
            <a:off x="3054630" y="3223766"/>
            <a:ext cx="2398841" cy="676636"/>
          </a:xfrm>
          <a:prstGeom prst="flowChartInputOutput">
            <a:avLst/>
          </a:prstGeom>
          <a:solidFill>
            <a:schemeClr val="bg1">
              <a:lumMod val="85000"/>
              <a:alpha val="55000"/>
            </a:schemeClr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16221" y="4674635"/>
            <a:ext cx="149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Down, </a:t>
            </a:r>
            <a:r>
              <a:rPr lang="en-US" sz="1400" dirty="0" smtClean="0">
                <a:latin typeface="Garamond" pitchFamily="18" charset="0"/>
              </a:rPr>
              <a:t>towards the Earth center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41" name="Straight Arrow Connector 40"/>
          <p:cNvCxnSpPr>
            <a:stCxn id="38" idx="7"/>
          </p:cNvCxnSpPr>
          <p:nvPr/>
        </p:nvCxnSpPr>
        <p:spPr>
          <a:xfrm flipV="1">
            <a:off x="4492145" y="3340359"/>
            <a:ext cx="471742" cy="26841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1"/>
          </p:cNvCxnSpPr>
          <p:nvPr/>
        </p:nvCxnSpPr>
        <p:spPr>
          <a:xfrm flipH="1" flipV="1">
            <a:off x="2995130" y="2911152"/>
            <a:ext cx="1433374" cy="69762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15324" y="3595592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668556" y="905070"/>
            <a:ext cx="1053931" cy="5141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59019" y="1054358"/>
            <a:ext cx="55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CG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717703" y="1156996"/>
            <a:ext cx="471742" cy="26841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107095" y="1395744"/>
            <a:ext cx="612282" cy="99289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892490" y="1418254"/>
            <a:ext cx="811765" cy="27991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702152" y="1017037"/>
            <a:ext cx="226036" cy="40215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8686" idx="2"/>
          </p:cNvCxnSpPr>
          <p:nvPr/>
        </p:nvCxnSpPr>
        <p:spPr>
          <a:xfrm>
            <a:off x="3722915" y="1408923"/>
            <a:ext cx="84070" cy="71826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7" name="Object 23"/>
          <p:cNvGraphicFramePr>
            <a:graphicFrameLocks noChangeAspect="1"/>
          </p:cNvGraphicFramePr>
          <p:nvPr/>
        </p:nvGraphicFramePr>
        <p:xfrm>
          <a:off x="2415173" y="770457"/>
          <a:ext cx="306387" cy="422275"/>
        </p:xfrm>
        <a:graphic>
          <a:graphicData uri="http://schemas.openxmlformats.org/presentationml/2006/ole">
            <p:oleObj spid="_x0000_s28687" name="Equation" r:id="rId8" imgW="164880" imgH="228600" progId="Equation.DSMT4">
              <p:embed/>
            </p:oleObj>
          </a:graphicData>
        </a:graphic>
      </p:graphicFrame>
      <p:graphicFrame>
        <p:nvGraphicFramePr>
          <p:cNvPr id="28689" name="Object 24"/>
          <p:cNvGraphicFramePr>
            <a:graphicFrameLocks noChangeAspect="1"/>
          </p:cNvGraphicFramePr>
          <p:nvPr/>
        </p:nvGraphicFramePr>
        <p:xfrm>
          <a:off x="4188701" y="801850"/>
          <a:ext cx="330200" cy="422275"/>
        </p:xfrm>
        <a:graphic>
          <a:graphicData uri="http://schemas.openxmlformats.org/presentationml/2006/ole">
            <p:oleObj spid="_x0000_s28689" name="Equation" r:id="rId9" imgW="177480" imgH="228600" progId="Equation.DSMT4">
              <p:embed/>
            </p:oleObj>
          </a:graphicData>
        </a:graphic>
      </p:graphicFrame>
      <p:graphicFrame>
        <p:nvGraphicFramePr>
          <p:cNvPr id="28690" name="Object 25"/>
          <p:cNvGraphicFramePr>
            <a:graphicFrameLocks noChangeAspect="1"/>
          </p:cNvGraphicFramePr>
          <p:nvPr/>
        </p:nvGraphicFramePr>
        <p:xfrm>
          <a:off x="3112442" y="2242264"/>
          <a:ext cx="306387" cy="422275"/>
        </p:xfrm>
        <a:graphic>
          <a:graphicData uri="http://schemas.openxmlformats.org/presentationml/2006/ole">
            <p:oleObj spid="_x0000_s28690" name="Equation" r:id="rId10" imgW="164880" imgH="228600" progId="Equation.DSMT4">
              <p:embed/>
            </p:oleObj>
          </a:graphicData>
        </a:graphic>
      </p:graphicFrame>
      <p:graphicFrame>
        <p:nvGraphicFramePr>
          <p:cNvPr id="82" name="Object 23"/>
          <p:cNvGraphicFramePr>
            <a:graphicFrameLocks noChangeAspect="1"/>
          </p:cNvGraphicFramePr>
          <p:nvPr/>
        </p:nvGraphicFramePr>
        <p:xfrm>
          <a:off x="2508478" y="1248011"/>
          <a:ext cx="318698" cy="439243"/>
        </p:xfrm>
        <a:graphic>
          <a:graphicData uri="http://schemas.openxmlformats.org/presentationml/2006/ole">
            <p:oleObj spid="_x0000_s28691" name="Equation" r:id="rId11" imgW="164880" imgH="228600" progId="Equation.DSMT4">
              <p:embed/>
            </p:oleObj>
          </a:graphicData>
        </a:graphic>
      </p:graphicFrame>
      <p:graphicFrame>
        <p:nvGraphicFramePr>
          <p:cNvPr id="83" name="Object 24"/>
          <p:cNvGraphicFramePr>
            <a:graphicFrameLocks noChangeAspect="1"/>
          </p:cNvGraphicFramePr>
          <p:nvPr/>
        </p:nvGraphicFramePr>
        <p:xfrm>
          <a:off x="3759493" y="596577"/>
          <a:ext cx="330200" cy="422275"/>
        </p:xfrm>
        <a:graphic>
          <a:graphicData uri="http://schemas.openxmlformats.org/presentationml/2006/ole">
            <p:oleObj spid="_x0000_s28692" name="Equation" r:id="rId12" imgW="177480" imgH="228600" progId="Equation.DSMT4">
              <p:embed/>
            </p:oleObj>
          </a:graphicData>
        </a:graphic>
      </p:graphicFrame>
      <p:graphicFrame>
        <p:nvGraphicFramePr>
          <p:cNvPr id="84" name="Object 25"/>
          <p:cNvGraphicFramePr>
            <a:graphicFrameLocks noChangeAspect="1"/>
          </p:cNvGraphicFramePr>
          <p:nvPr/>
        </p:nvGraphicFramePr>
        <p:xfrm>
          <a:off x="3467004" y="1831717"/>
          <a:ext cx="306387" cy="422275"/>
        </p:xfrm>
        <a:graphic>
          <a:graphicData uri="http://schemas.openxmlformats.org/presentationml/2006/ole">
            <p:oleObj spid="_x0000_s28693" name="Equation" r:id="rId13" imgW="164880" imgH="228600" progId="Equation.DSMT4">
              <p:embed/>
            </p:oleObj>
          </a:graphicData>
        </a:graphic>
      </p:graphicFrame>
      <p:sp>
        <p:nvSpPr>
          <p:cNvPr id="85" name="Oval 84"/>
          <p:cNvSpPr/>
          <p:nvPr/>
        </p:nvSpPr>
        <p:spPr>
          <a:xfrm>
            <a:off x="3681315" y="1368686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38" idx="0"/>
            <a:endCxn id="85" idx="5"/>
          </p:cNvCxnSpPr>
          <p:nvPr/>
        </p:nvCxnSpPr>
        <p:spPr>
          <a:xfrm flipH="1" flipV="1">
            <a:off x="3758136" y="1445507"/>
            <a:ext cx="702189" cy="215008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4140200" y="2209800"/>
          <a:ext cx="330200" cy="422275"/>
        </p:xfrm>
        <a:graphic>
          <a:graphicData uri="http://schemas.openxmlformats.org/presentationml/2006/ole">
            <p:oleObj spid="_x0000_s28694" name="Equation" r:id="rId14" imgW="1774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48</cp:revision>
  <dcterms:created xsi:type="dcterms:W3CDTF">2006-08-16T00:00:00Z</dcterms:created>
  <dcterms:modified xsi:type="dcterms:W3CDTF">2012-04-12T01:34:14Z</dcterms:modified>
</cp:coreProperties>
</file>