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84" y="-90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1196" y="1267951"/>
            <a:ext cx="4600477" cy="26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1779912" y="3924685"/>
            <a:ext cx="10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Pitot tube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62" name="Straight Arrow Connector 61"/>
          <p:cNvCxnSpPr>
            <a:stCxn id="96" idx="0"/>
            <a:endCxn id="45" idx="5"/>
          </p:cNvCxnSpPr>
          <p:nvPr/>
        </p:nvCxnSpPr>
        <p:spPr>
          <a:xfrm flipH="1" flipV="1">
            <a:off x="3983104" y="2682067"/>
            <a:ext cx="1706001" cy="16437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3035" y="2435871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>
            <a:stCxn id="45" idx="6"/>
          </p:cNvCxnSpPr>
          <p:nvPr/>
        </p:nvCxnSpPr>
        <p:spPr>
          <a:xfrm>
            <a:off x="4017220" y="2648919"/>
            <a:ext cx="2859441" cy="120462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25"/>
          <p:cNvGraphicFramePr>
            <a:graphicFrameLocks noChangeAspect="1"/>
          </p:cNvGraphicFramePr>
          <p:nvPr/>
        </p:nvGraphicFramePr>
        <p:xfrm>
          <a:off x="3656824" y="5219021"/>
          <a:ext cx="306387" cy="422275"/>
        </p:xfrm>
        <a:graphic>
          <a:graphicData uri="http://schemas.openxmlformats.org/presentationml/2006/ole">
            <p:oleObj spid="_x0000_s41995" name="Equation" r:id="rId4" imgW="164880" imgH="228600" progId="Equation.DSMT4">
              <p:embed/>
            </p:oleObj>
          </a:graphicData>
        </a:graphic>
      </p:graphicFrame>
      <p:cxnSp>
        <p:nvCxnSpPr>
          <p:cNvPr id="43" name="Straight Arrow Connector 42"/>
          <p:cNvCxnSpPr>
            <a:stCxn id="45" idx="4"/>
          </p:cNvCxnSpPr>
          <p:nvPr/>
        </p:nvCxnSpPr>
        <p:spPr>
          <a:xfrm>
            <a:off x="3932773" y="2681421"/>
            <a:ext cx="32737" cy="267435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3888935" y="2563003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3"/>
          </p:cNvCxnSpPr>
          <p:nvPr/>
        </p:nvCxnSpPr>
        <p:spPr>
          <a:xfrm flipH="1">
            <a:off x="881064" y="2647361"/>
            <a:ext cx="3014647" cy="13388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8" name="Object 21"/>
          <p:cNvGraphicFramePr>
            <a:graphicFrameLocks noChangeAspect="1"/>
          </p:cNvGraphicFramePr>
          <p:nvPr/>
        </p:nvGraphicFramePr>
        <p:xfrm>
          <a:off x="541338" y="3776663"/>
          <a:ext cx="330200" cy="422275"/>
        </p:xfrm>
        <a:graphic>
          <a:graphicData uri="http://schemas.openxmlformats.org/presentationml/2006/ole">
            <p:oleObj spid="_x0000_s4199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6905625" y="3657601"/>
          <a:ext cx="307975" cy="422275"/>
        </p:xfrm>
        <a:graphic>
          <a:graphicData uri="http://schemas.openxmlformats.org/presentationml/2006/ole">
            <p:oleObj spid="_x0000_s41999" name="Equation" r:id="rId6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5"/>
          </p:cNvCxnSpPr>
          <p:nvPr/>
        </p:nvCxnSpPr>
        <p:spPr>
          <a:xfrm>
            <a:off x="3983104" y="2682067"/>
            <a:ext cx="1469959" cy="2761471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5492750" y="5246688"/>
          <a:ext cx="403225" cy="376237"/>
        </p:xfrm>
        <a:graphic>
          <a:graphicData uri="http://schemas.openxmlformats.org/presentationml/2006/ole">
            <p:oleObj spid="_x0000_s42000" name="Equation" r:id="rId7" imgW="215640" imgH="203040" progId="Equation.DSMT4">
              <p:embed/>
            </p:oleObj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4937124" y="5053012"/>
          <a:ext cx="331788" cy="422275"/>
        </p:xfrm>
        <a:graphic>
          <a:graphicData uri="http://schemas.openxmlformats.org/presentationml/2006/ole">
            <p:oleObj spid="_x0000_s42001" name="Equation" r:id="rId8" imgW="177480" imgH="228600" progId="Equation.DSMT4">
              <p:embed/>
            </p:oleObj>
          </a:graphicData>
        </a:graphic>
      </p:graphicFrame>
      <p:sp>
        <p:nvSpPr>
          <p:cNvPr id="95" name="Arc 94"/>
          <p:cNvSpPr/>
          <p:nvPr/>
        </p:nvSpPr>
        <p:spPr>
          <a:xfrm>
            <a:off x="5381626" y="2924175"/>
            <a:ext cx="590549" cy="1400176"/>
          </a:xfrm>
          <a:prstGeom prst="arc">
            <a:avLst>
              <a:gd name="adj1" fmla="val 20063473"/>
              <a:gd name="adj2" fmla="val 5303193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5840654">
            <a:off x="4642726" y="3555263"/>
            <a:ext cx="794340" cy="1319191"/>
          </a:xfrm>
          <a:prstGeom prst="arc">
            <a:avLst>
              <a:gd name="adj1" fmla="val 16341200"/>
              <a:gd name="adj2" fmla="val 21276934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5430838" y="4586287"/>
          <a:ext cx="284162" cy="374650"/>
        </p:xfrm>
        <a:graphic>
          <a:graphicData uri="http://schemas.openxmlformats.org/presentationml/2006/ole">
            <p:oleObj spid="_x0000_s42002" name="Equation" r:id="rId9" imgW="152280" imgH="203040" progId="Equation.DSMT4">
              <p:embed/>
            </p:oleObj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5978525" y="3873500"/>
          <a:ext cx="284163" cy="257175"/>
        </p:xfrm>
        <a:graphic>
          <a:graphicData uri="http://schemas.openxmlformats.org/presentationml/2006/ole">
            <p:oleObj spid="_x0000_s42003" name="Equation" r:id="rId10" imgW="152280" imgH="13968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5676901" y="3357563"/>
            <a:ext cx="9524" cy="96202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010151" y="4321039"/>
            <a:ext cx="678955" cy="3081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54</cp:revision>
  <dcterms:created xsi:type="dcterms:W3CDTF">2006-08-16T00:00:00Z</dcterms:created>
  <dcterms:modified xsi:type="dcterms:W3CDTF">2012-08-01T00:42:12Z</dcterms:modified>
</cp:coreProperties>
</file>