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1230" y="-102"/>
      </p:cViewPr>
      <p:guideLst>
        <p:guide orient="horz" pos="867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2"/>
          <p:cNvSpPr>
            <a:spLocks noChangeArrowheads="1"/>
          </p:cNvSpPr>
          <p:nvPr/>
        </p:nvSpPr>
        <p:spPr bwMode="auto">
          <a:xfrm rot="2567684">
            <a:off x="3908315" y="2113024"/>
            <a:ext cx="850900" cy="21447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V="1">
            <a:off x="3605087" y="2285999"/>
            <a:ext cx="1728913" cy="1709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5105400" y="2743200"/>
            <a:ext cx="69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particle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 flipV="1">
            <a:off x="3601404" y="2209799"/>
            <a:ext cx="0" cy="177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rot="5400000" flipV="1">
            <a:off x="4389915" y="3188176"/>
            <a:ext cx="0" cy="15833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rot="16200000" flipH="1" flipV="1">
            <a:off x="2757648" y="3955256"/>
            <a:ext cx="825500" cy="862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Oval 44"/>
          <p:cNvSpPr>
            <a:spLocks noChangeAspect="1" noChangeArrowheads="1"/>
          </p:cNvSpPr>
          <p:nvPr/>
        </p:nvSpPr>
        <p:spPr bwMode="auto">
          <a:xfrm>
            <a:off x="4724400" y="27432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3609341" y="3557079"/>
            <a:ext cx="1373441" cy="416941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Aspect="1" noChangeShapeType="1"/>
          </p:cNvSpPr>
          <p:nvPr/>
        </p:nvSpPr>
        <p:spPr bwMode="auto">
          <a:xfrm flipV="1">
            <a:off x="3635753" y="2864497"/>
            <a:ext cx="1102372" cy="11023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 flipV="1">
            <a:off x="3105214" y="3532694"/>
            <a:ext cx="487679" cy="4389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617280" y="3983799"/>
            <a:ext cx="36576" cy="5120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69"/>
          <p:cNvSpPr txBox="1">
            <a:spLocks noChangeArrowheads="1"/>
          </p:cNvSpPr>
          <p:nvPr/>
        </p:nvSpPr>
        <p:spPr bwMode="auto">
          <a:xfrm>
            <a:off x="3946610" y="4452930"/>
            <a:ext cx="12253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Rotating frame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27" name="Text Box 69"/>
          <p:cNvSpPr txBox="1">
            <a:spLocks noChangeArrowheads="1"/>
          </p:cNvSpPr>
          <p:nvPr/>
        </p:nvSpPr>
        <p:spPr bwMode="auto">
          <a:xfrm>
            <a:off x="2849205" y="4857382"/>
            <a:ext cx="155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Non-rotating frame</a:t>
            </a:r>
            <a:endParaRPr lang="en-US" sz="1400" dirty="0">
              <a:latin typeface="Garamond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590800" y="4800600"/>
          <a:ext cx="211138" cy="315913"/>
        </p:xfrm>
        <a:graphic>
          <a:graphicData uri="http://schemas.openxmlformats.org/presentationml/2006/ole">
            <p:oleObj spid="_x0000_s1027" name="Equation" r:id="rId3" imgW="152280" imgH="228600" progId="Equation.DSMT4">
              <p:embed/>
            </p:oleObj>
          </a:graphicData>
        </a:graphic>
      </p:graphicFrame>
      <p:graphicFrame>
        <p:nvGraphicFramePr>
          <p:cNvPr id="1029" name="Object 2"/>
          <p:cNvGraphicFramePr>
            <a:graphicFrameLocks noChangeAspect="1"/>
          </p:cNvGraphicFramePr>
          <p:nvPr/>
        </p:nvGraphicFramePr>
        <p:xfrm>
          <a:off x="5257800" y="3810000"/>
          <a:ext cx="211138" cy="315913"/>
        </p:xfrm>
        <a:graphic>
          <a:graphicData uri="http://schemas.openxmlformats.org/presentationml/2006/ole">
            <p:oleObj spid="_x0000_s1029" name="Equation" r:id="rId4" imgW="152280" imgH="228600" progId="Equation.DSMT4">
              <p:embed/>
            </p:oleObj>
          </a:graphicData>
        </a:graphic>
      </p:graphicFrame>
      <p:graphicFrame>
        <p:nvGraphicFramePr>
          <p:cNvPr id="1030" name="Object 2"/>
          <p:cNvGraphicFramePr>
            <a:graphicFrameLocks noChangeAspect="1"/>
          </p:cNvGraphicFramePr>
          <p:nvPr/>
        </p:nvGraphicFramePr>
        <p:xfrm>
          <a:off x="3276600" y="2057400"/>
          <a:ext cx="193675" cy="315913"/>
        </p:xfrm>
        <a:graphic>
          <a:graphicData uri="http://schemas.openxmlformats.org/presentationml/2006/ole">
            <p:oleObj spid="_x0000_s1030" name="Equation" r:id="rId5" imgW="139680" imgH="228600" progId="Equation.DSMT4">
              <p:embed/>
            </p:oleObj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2828925" y="3348038"/>
          <a:ext cx="246063" cy="315912"/>
        </p:xfrm>
        <a:graphic>
          <a:graphicData uri="http://schemas.openxmlformats.org/presentationml/2006/ole">
            <p:oleObj spid="_x0000_s1031" name="Equation" r:id="rId6" imgW="177480" imgH="228600" progId="Equation.DSMT4">
              <p:embed/>
            </p:oleObj>
          </a:graphicData>
        </a:graphic>
      </p:graphicFrame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5029200" y="1981200"/>
          <a:ext cx="228600" cy="315913"/>
        </p:xfrm>
        <a:graphic>
          <a:graphicData uri="http://schemas.openxmlformats.org/presentationml/2006/ole">
            <p:oleObj spid="_x0000_s1032" name="Equation" r:id="rId7" imgW="164880" imgH="228600" progId="Equation.DSMT4">
              <p:embed/>
            </p:oleObj>
          </a:graphicData>
        </a:graphic>
      </p:graphicFrame>
      <p:graphicFrame>
        <p:nvGraphicFramePr>
          <p:cNvPr id="1033" name="Object 2"/>
          <p:cNvGraphicFramePr>
            <a:graphicFrameLocks noChangeAspect="1"/>
          </p:cNvGraphicFramePr>
          <p:nvPr/>
        </p:nvGraphicFramePr>
        <p:xfrm>
          <a:off x="3733800" y="4419600"/>
          <a:ext cx="228600" cy="315913"/>
        </p:xfrm>
        <a:graphic>
          <a:graphicData uri="http://schemas.openxmlformats.org/presentationml/2006/ole">
            <p:oleObj spid="_x0000_s1033" name="Equation" r:id="rId8" imgW="164880" imgH="228600" progId="Equation.DSMT4">
              <p:embed/>
            </p:oleObj>
          </a:graphicData>
        </a:graphic>
      </p:graphicFrame>
      <p:graphicFrame>
        <p:nvGraphicFramePr>
          <p:cNvPr id="1034" name="Object 2"/>
          <p:cNvGraphicFramePr>
            <a:graphicFrameLocks noChangeAspect="1"/>
          </p:cNvGraphicFramePr>
          <p:nvPr/>
        </p:nvGraphicFramePr>
        <p:xfrm>
          <a:off x="5037138" y="3489325"/>
          <a:ext cx="211137" cy="193675"/>
        </p:xfrm>
        <a:graphic>
          <a:graphicData uri="http://schemas.openxmlformats.org/presentationml/2006/ole">
            <p:oleObj spid="_x0000_s1034" name="Equation" r:id="rId9" imgW="152280" imgH="139680" progId="Equation.DSMT4">
              <p:embed/>
            </p:oleObj>
          </a:graphicData>
        </a:graphic>
      </p:graphicFrame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962400" y="2054423"/>
            <a:ext cx="9428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Rigid body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9" name="Text Box 69"/>
          <p:cNvSpPr txBox="1">
            <a:spLocks noChangeArrowheads="1"/>
          </p:cNvSpPr>
          <p:nvPr/>
        </p:nvSpPr>
        <p:spPr bwMode="auto">
          <a:xfrm>
            <a:off x="3134847" y="3855771"/>
            <a:ext cx="3273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Garamond" pitchFamily="18" charset="0"/>
              </a:rPr>
              <a:t>O</a:t>
            </a:r>
            <a:endParaRPr lang="en-US" sz="1400" b="1" i="1" dirty="0">
              <a:latin typeface="Garamond" pitchFamily="18" charset="0"/>
            </a:endParaRPr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433175" y="2791182"/>
          <a:ext cx="157162" cy="176212"/>
        </p:xfrm>
        <a:graphic>
          <a:graphicData uri="http://schemas.openxmlformats.org/presentationml/2006/ole">
            <p:oleObj spid="_x0000_s1036" name="Equation" r:id="rId10" imgW="114120" imgH="126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17</cp:revision>
  <dcterms:created xsi:type="dcterms:W3CDTF">2012-04-13T02:08:08Z</dcterms:created>
  <dcterms:modified xsi:type="dcterms:W3CDTF">2012-04-13T04:48:04Z</dcterms:modified>
</cp:coreProperties>
</file>