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-636" y="-90"/>
      </p:cViewPr>
      <p:guideLst>
        <p:guide orient="horz" pos="3941"/>
        <p:guide pos="12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11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10.png"/><Relationship Id="rId7" Type="http://schemas.openxmlformats.org/officeDocument/2006/relationships/oleObject" Target="../embeddings/oleObject4.bin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6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image" Target="../media/image10.png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2.bin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1.bin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0.bin"/><Relationship Id="rId9" Type="http://schemas.openxmlformats.org/officeDocument/2006/relationships/oleObject" Target="../embeddings/oleObject1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04" name="Picture 2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06455" y="2715207"/>
            <a:ext cx="2887852" cy="2683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" name="TextBox 51"/>
          <p:cNvSpPr txBox="1"/>
          <p:nvPr/>
        </p:nvSpPr>
        <p:spPr>
          <a:xfrm>
            <a:off x="2134475" y="1265459"/>
            <a:ext cx="795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Garamond" pitchFamily="18" charset="0"/>
              </a:rPr>
              <a:t>North</a:t>
            </a:r>
            <a:endParaRPr lang="en-US" sz="1400" b="1" dirty="0">
              <a:latin typeface="Garamond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996750" y="3462238"/>
            <a:ext cx="4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Garamond" pitchFamily="18" charset="0"/>
              </a:rPr>
              <a:t>CG</a:t>
            </a:r>
            <a:endParaRPr lang="en-US" sz="1400" b="1" dirty="0">
              <a:latin typeface="Garamond" pitchFamily="18" charset="0"/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4390445" y="1949122"/>
            <a:ext cx="704069" cy="30888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5" idx="4"/>
          </p:cNvCxnSpPr>
          <p:nvPr/>
        </p:nvCxnSpPr>
        <p:spPr>
          <a:xfrm flipH="1" flipV="1">
            <a:off x="2500604" y="1567543"/>
            <a:ext cx="23247" cy="220556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Or 44"/>
          <p:cNvSpPr/>
          <p:nvPr/>
        </p:nvSpPr>
        <p:spPr>
          <a:xfrm rot="1299533">
            <a:off x="2480013" y="3654685"/>
            <a:ext cx="132980" cy="122751"/>
          </a:xfrm>
          <a:prstGeom prst="flowChartOr">
            <a:avLst/>
          </a:prstGeom>
          <a:solidFill>
            <a:schemeClr val="tx1"/>
          </a:solidFill>
          <a:ln w="158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4" name="Straight Arrow Connector 73"/>
          <p:cNvCxnSpPr>
            <a:stCxn id="45" idx="0"/>
          </p:cNvCxnSpPr>
          <p:nvPr/>
        </p:nvCxnSpPr>
        <p:spPr>
          <a:xfrm flipV="1">
            <a:off x="2569155" y="1436914"/>
            <a:ext cx="1013800" cy="2222104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Object 21"/>
          <p:cNvGraphicFramePr>
            <a:graphicFrameLocks noChangeAspect="1"/>
          </p:cNvGraphicFramePr>
          <p:nvPr/>
        </p:nvGraphicFramePr>
        <p:xfrm>
          <a:off x="3257355" y="1138337"/>
          <a:ext cx="307975" cy="422275"/>
        </p:xfrm>
        <a:graphic>
          <a:graphicData uri="http://schemas.openxmlformats.org/presentationml/2006/ole">
            <p:oleObj spid="_x0000_s41999" name="Equation" r:id="rId4" imgW="164880" imgH="228600" progId="Equation.DSMT4">
              <p:embed/>
            </p:oleObj>
          </a:graphicData>
        </a:graphic>
      </p:graphicFrame>
      <p:cxnSp>
        <p:nvCxnSpPr>
          <p:cNvPr id="80" name="Straight Arrow Connector 79"/>
          <p:cNvCxnSpPr>
            <a:stCxn id="45" idx="7"/>
          </p:cNvCxnSpPr>
          <p:nvPr/>
        </p:nvCxnSpPr>
        <p:spPr>
          <a:xfrm flipV="1">
            <a:off x="2606217" y="1940767"/>
            <a:ext cx="1797832" cy="1752311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4" name="Object 21"/>
          <p:cNvGraphicFramePr>
            <a:graphicFrameLocks noChangeAspect="1"/>
          </p:cNvGraphicFramePr>
          <p:nvPr/>
        </p:nvGraphicFramePr>
        <p:xfrm>
          <a:off x="4260850" y="1500188"/>
          <a:ext cx="403225" cy="446087"/>
        </p:xfrm>
        <a:graphic>
          <a:graphicData uri="http://schemas.openxmlformats.org/presentationml/2006/ole">
            <p:oleObj spid="_x0000_s42000" name="Equation" r:id="rId5" imgW="215640" imgH="241200" progId="Equation.DSMT4">
              <p:embed/>
            </p:oleObj>
          </a:graphicData>
        </a:graphic>
      </p:graphicFrame>
      <p:graphicFrame>
        <p:nvGraphicFramePr>
          <p:cNvPr id="42005" name="Object 21"/>
          <p:cNvGraphicFramePr>
            <a:graphicFrameLocks noChangeAspect="1"/>
          </p:cNvGraphicFramePr>
          <p:nvPr/>
        </p:nvGraphicFramePr>
        <p:xfrm>
          <a:off x="2112800" y="1589315"/>
          <a:ext cx="307975" cy="422275"/>
        </p:xfrm>
        <a:graphic>
          <a:graphicData uri="http://schemas.openxmlformats.org/presentationml/2006/ole">
            <p:oleObj spid="_x0000_s42005" name="Equation" r:id="rId6" imgW="164880" imgH="228600" progId="Equation.DSMT4">
              <p:embed/>
            </p:oleObj>
          </a:graphicData>
        </a:graphic>
      </p:graphicFrame>
      <p:graphicFrame>
        <p:nvGraphicFramePr>
          <p:cNvPr id="117" name="Object 17"/>
          <p:cNvGraphicFramePr>
            <a:graphicFrameLocks noChangeAspect="1"/>
          </p:cNvGraphicFramePr>
          <p:nvPr/>
        </p:nvGraphicFramePr>
        <p:xfrm>
          <a:off x="4965700" y="1785938"/>
          <a:ext cx="427038" cy="446087"/>
        </p:xfrm>
        <a:graphic>
          <a:graphicData uri="http://schemas.openxmlformats.org/presentationml/2006/ole">
            <p:oleObj spid="_x0000_s42006" name="Equation" r:id="rId7" imgW="228600" imgH="241200" progId="Equation.DSMT4">
              <p:embed/>
            </p:oleObj>
          </a:graphicData>
        </a:graphic>
      </p:graphicFrame>
      <p:cxnSp>
        <p:nvCxnSpPr>
          <p:cNvPr id="119" name="Straight Arrow Connector 118"/>
          <p:cNvCxnSpPr>
            <a:stCxn id="45" idx="7"/>
          </p:cNvCxnSpPr>
          <p:nvPr/>
        </p:nvCxnSpPr>
        <p:spPr>
          <a:xfrm flipV="1">
            <a:off x="2606217" y="2267339"/>
            <a:ext cx="2497628" cy="1425739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007" name="Object 15"/>
          <p:cNvGraphicFramePr>
            <a:graphicFrameLocks noChangeAspect="1"/>
          </p:cNvGraphicFramePr>
          <p:nvPr/>
        </p:nvGraphicFramePr>
        <p:xfrm>
          <a:off x="4822825" y="2435225"/>
          <a:ext cx="425450" cy="446088"/>
        </p:xfrm>
        <a:graphic>
          <a:graphicData uri="http://schemas.openxmlformats.org/presentationml/2006/ole">
            <p:oleObj spid="_x0000_s42007" name="Equation" r:id="rId8" imgW="228600" imgH="241200" progId="Equation.DSMT4">
              <p:embed/>
            </p:oleObj>
          </a:graphicData>
        </a:graphic>
      </p:graphicFrame>
      <p:sp>
        <p:nvSpPr>
          <p:cNvPr id="122" name="Arc 121"/>
          <p:cNvSpPr/>
          <p:nvPr/>
        </p:nvSpPr>
        <p:spPr>
          <a:xfrm rot="20079577">
            <a:off x="727788" y="3536302"/>
            <a:ext cx="4898571" cy="2015412"/>
          </a:xfrm>
          <a:prstGeom prst="arc">
            <a:avLst>
              <a:gd name="adj1" fmla="val 11111667"/>
              <a:gd name="adj2" fmla="val 20574103"/>
            </a:avLst>
          </a:prstGeom>
          <a:ln w="9525">
            <a:solidFill>
              <a:schemeClr val="tx1"/>
            </a:solidFill>
            <a:prstDash val="dash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744212" y="4269916"/>
            <a:ext cx="795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Garamond" pitchFamily="18" charset="0"/>
              </a:rPr>
              <a:t>Ground track</a:t>
            </a:r>
            <a:endParaRPr lang="en-US" sz="1400" b="1" dirty="0">
              <a:latin typeface="Garamond" pitchFamily="18" charset="0"/>
            </a:endParaRPr>
          </a:p>
        </p:txBody>
      </p:sp>
      <p:sp>
        <p:nvSpPr>
          <p:cNvPr id="125" name="Arc 124"/>
          <p:cNvSpPr/>
          <p:nvPr/>
        </p:nvSpPr>
        <p:spPr>
          <a:xfrm>
            <a:off x="746451" y="2621924"/>
            <a:ext cx="3107096" cy="2388636"/>
          </a:xfrm>
          <a:prstGeom prst="arc">
            <a:avLst>
              <a:gd name="adj1" fmla="val 18183383"/>
              <a:gd name="adj2" fmla="val 19235365"/>
            </a:avLst>
          </a:prstGeom>
          <a:ln w="15875">
            <a:solidFill>
              <a:schemeClr val="tx1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6" name="Object 19"/>
          <p:cNvGraphicFramePr>
            <a:graphicFrameLocks noChangeAspect="1"/>
          </p:cNvGraphicFramePr>
          <p:nvPr/>
        </p:nvGraphicFramePr>
        <p:xfrm>
          <a:off x="3151253" y="2424502"/>
          <a:ext cx="284162" cy="374650"/>
        </p:xfrm>
        <a:graphic>
          <a:graphicData uri="http://schemas.openxmlformats.org/presentationml/2006/ole">
            <p:oleObj spid="_x0000_s42008" name="Equation" r:id="rId9" imgW="152280" imgH="203040" progId="Equation.DSMT4">
              <p:embed/>
            </p:oleObj>
          </a:graphicData>
        </a:graphic>
      </p:graphicFrame>
      <p:sp>
        <p:nvSpPr>
          <p:cNvPr id="127" name="Arc 126"/>
          <p:cNvSpPr/>
          <p:nvPr/>
        </p:nvSpPr>
        <p:spPr>
          <a:xfrm>
            <a:off x="1380928" y="2653031"/>
            <a:ext cx="2279787" cy="2208223"/>
          </a:xfrm>
          <a:prstGeom prst="arc">
            <a:avLst>
              <a:gd name="adj1" fmla="val 16214435"/>
              <a:gd name="adj2" fmla="val 17677962"/>
            </a:avLst>
          </a:prstGeom>
          <a:ln w="15875">
            <a:solidFill>
              <a:schemeClr val="tx1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2009" name="Object 25"/>
          <p:cNvGraphicFramePr>
            <a:graphicFrameLocks noChangeAspect="1"/>
          </p:cNvGraphicFramePr>
          <p:nvPr/>
        </p:nvGraphicFramePr>
        <p:xfrm>
          <a:off x="2611016" y="2326465"/>
          <a:ext cx="282575" cy="304800"/>
        </p:xfrm>
        <a:graphic>
          <a:graphicData uri="http://schemas.openxmlformats.org/presentationml/2006/ole">
            <p:oleObj spid="_x0000_s42009" name="Equation" r:id="rId10" imgW="152280" imgH="164880" progId="Equation.DSMT4">
              <p:embed/>
            </p:oleObj>
          </a:graphicData>
        </a:graphic>
      </p:graphicFrame>
      <p:sp>
        <p:nvSpPr>
          <p:cNvPr id="128" name="Arc 127"/>
          <p:cNvSpPr/>
          <p:nvPr/>
        </p:nvSpPr>
        <p:spPr>
          <a:xfrm>
            <a:off x="497626" y="2153598"/>
            <a:ext cx="4009057" cy="3981442"/>
          </a:xfrm>
          <a:prstGeom prst="arc">
            <a:avLst>
              <a:gd name="adj1" fmla="val 16216377"/>
              <a:gd name="adj2" fmla="val 19225362"/>
            </a:avLst>
          </a:prstGeom>
          <a:ln w="15875">
            <a:solidFill>
              <a:schemeClr val="tx1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2010" name="Object 26"/>
          <p:cNvGraphicFramePr>
            <a:graphicFrameLocks noChangeAspect="1"/>
          </p:cNvGraphicFramePr>
          <p:nvPr/>
        </p:nvGraphicFramePr>
        <p:xfrm>
          <a:off x="2670532" y="1852936"/>
          <a:ext cx="282575" cy="304800"/>
        </p:xfrm>
        <a:graphic>
          <a:graphicData uri="http://schemas.openxmlformats.org/presentationml/2006/ole">
            <p:oleObj spid="_x0000_s42010" name="Equation" r:id="rId11" imgW="152280" imgH="164880" progId="Equation.DSMT4">
              <p:embed/>
            </p:oleObj>
          </a:graphicData>
        </a:graphic>
      </p:graphicFrame>
      <p:sp>
        <p:nvSpPr>
          <p:cNvPr id="130" name="Arc 129"/>
          <p:cNvSpPr/>
          <p:nvPr/>
        </p:nvSpPr>
        <p:spPr>
          <a:xfrm>
            <a:off x="204788" y="1884784"/>
            <a:ext cx="4703114" cy="4371554"/>
          </a:xfrm>
          <a:prstGeom prst="arc">
            <a:avLst>
              <a:gd name="adj1" fmla="val 17419638"/>
              <a:gd name="adj2" fmla="val 19342847"/>
            </a:avLst>
          </a:prstGeom>
          <a:ln w="15875">
            <a:solidFill>
              <a:schemeClr val="tx1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2011" name="Object 27"/>
          <p:cNvGraphicFramePr>
            <a:graphicFrameLocks noChangeAspect="1"/>
          </p:cNvGraphicFramePr>
          <p:nvPr/>
        </p:nvGraphicFramePr>
        <p:xfrm>
          <a:off x="3468688" y="1712913"/>
          <a:ext cx="352425" cy="422275"/>
        </p:xfrm>
        <a:graphic>
          <a:graphicData uri="http://schemas.openxmlformats.org/presentationml/2006/ole">
            <p:oleObj spid="_x0000_s42011" name="Equation" r:id="rId12" imgW="19044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04" name="Picture 2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06455" y="2715207"/>
            <a:ext cx="2887852" cy="2683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" name="TextBox 51"/>
          <p:cNvSpPr txBox="1"/>
          <p:nvPr/>
        </p:nvSpPr>
        <p:spPr>
          <a:xfrm>
            <a:off x="2134475" y="1265459"/>
            <a:ext cx="795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Garamond" pitchFamily="18" charset="0"/>
              </a:rPr>
              <a:t>North</a:t>
            </a:r>
            <a:endParaRPr lang="en-US" sz="1400" b="1" dirty="0">
              <a:latin typeface="Garamond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996750" y="3462238"/>
            <a:ext cx="4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Garamond" pitchFamily="18" charset="0"/>
              </a:rPr>
              <a:t>CG</a:t>
            </a:r>
            <a:endParaRPr lang="en-US" sz="1400" b="1" dirty="0">
              <a:latin typeface="Garamond" pitchFamily="18" charset="0"/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4390445" y="1949122"/>
            <a:ext cx="704069" cy="30888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5" idx="4"/>
          </p:cNvCxnSpPr>
          <p:nvPr/>
        </p:nvCxnSpPr>
        <p:spPr>
          <a:xfrm flipH="1" flipV="1">
            <a:off x="2500604" y="1567543"/>
            <a:ext cx="23247" cy="220556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Or 44"/>
          <p:cNvSpPr/>
          <p:nvPr/>
        </p:nvSpPr>
        <p:spPr>
          <a:xfrm rot="1299533">
            <a:off x="2480013" y="3654685"/>
            <a:ext cx="132980" cy="122751"/>
          </a:xfrm>
          <a:prstGeom prst="flowChartOr">
            <a:avLst/>
          </a:prstGeom>
          <a:solidFill>
            <a:schemeClr val="tx1"/>
          </a:solidFill>
          <a:ln w="158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4" name="Straight Arrow Connector 73"/>
          <p:cNvCxnSpPr>
            <a:stCxn id="45" idx="0"/>
          </p:cNvCxnSpPr>
          <p:nvPr/>
        </p:nvCxnSpPr>
        <p:spPr>
          <a:xfrm flipV="1">
            <a:off x="2569155" y="1436914"/>
            <a:ext cx="1013800" cy="2222104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Object 21"/>
          <p:cNvGraphicFramePr>
            <a:graphicFrameLocks noChangeAspect="1"/>
          </p:cNvGraphicFramePr>
          <p:nvPr/>
        </p:nvGraphicFramePr>
        <p:xfrm>
          <a:off x="3257355" y="1138337"/>
          <a:ext cx="307975" cy="422275"/>
        </p:xfrm>
        <a:graphic>
          <a:graphicData uri="http://schemas.openxmlformats.org/presentationml/2006/ole">
            <p:oleObj spid="_x0000_s55298" name="Equation" r:id="rId4" imgW="164880" imgH="228600" progId="Equation.DSMT4">
              <p:embed/>
            </p:oleObj>
          </a:graphicData>
        </a:graphic>
      </p:graphicFrame>
      <p:cxnSp>
        <p:nvCxnSpPr>
          <p:cNvPr id="80" name="Straight Arrow Connector 79"/>
          <p:cNvCxnSpPr>
            <a:stCxn id="45" idx="7"/>
          </p:cNvCxnSpPr>
          <p:nvPr/>
        </p:nvCxnSpPr>
        <p:spPr>
          <a:xfrm flipV="1">
            <a:off x="2606217" y="1940767"/>
            <a:ext cx="1797832" cy="1752311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4" name="Object 21"/>
          <p:cNvGraphicFramePr>
            <a:graphicFrameLocks noChangeAspect="1"/>
          </p:cNvGraphicFramePr>
          <p:nvPr/>
        </p:nvGraphicFramePr>
        <p:xfrm>
          <a:off x="4272223" y="1510881"/>
          <a:ext cx="379413" cy="422275"/>
        </p:xfrm>
        <a:graphic>
          <a:graphicData uri="http://schemas.openxmlformats.org/presentationml/2006/ole">
            <p:oleObj spid="_x0000_s55299" name="Equation" r:id="rId5" imgW="203040" imgH="228600" progId="Equation.DSMT4">
              <p:embed/>
            </p:oleObj>
          </a:graphicData>
        </a:graphic>
      </p:graphicFrame>
      <p:graphicFrame>
        <p:nvGraphicFramePr>
          <p:cNvPr id="42005" name="Object 21"/>
          <p:cNvGraphicFramePr>
            <a:graphicFrameLocks noChangeAspect="1"/>
          </p:cNvGraphicFramePr>
          <p:nvPr/>
        </p:nvGraphicFramePr>
        <p:xfrm>
          <a:off x="2112800" y="1589315"/>
          <a:ext cx="307975" cy="422275"/>
        </p:xfrm>
        <a:graphic>
          <a:graphicData uri="http://schemas.openxmlformats.org/presentationml/2006/ole">
            <p:oleObj spid="_x0000_s55300" name="Equation" r:id="rId6" imgW="164880" imgH="228600" progId="Equation.DSMT4">
              <p:embed/>
            </p:oleObj>
          </a:graphicData>
        </a:graphic>
      </p:graphicFrame>
      <p:graphicFrame>
        <p:nvGraphicFramePr>
          <p:cNvPr id="117" name="Object 17"/>
          <p:cNvGraphicFramePr>
            <a:graphicFrameLocks noChangeAspect="1"/>
          </p:cNvGraphicFramePr>
          <p:nvPr/>
        </p:nvGraphicFramePr>
        <p:xfrm>
          <a:off x="4977203" y="1797083"/>
          <a:ext cx="403225" cy="422275"/>
        </p:xfrm>
        <a:graphic>
          <a:graphicData uri="http://schemas.openxmlformats.org/presentationml/2006/ole">
            <p:oleObj spid="_x0000_s55301" name="Equation" r:id="rId7" imgW="215640" imgH="228600" progId="Equation.DSMT4">
              <p:embed/>
            </p:oleObj>
          </a:graphicData>
        </a:graphic>
      </p:graphicFrame>
      <p:cxnSp>
        <p:nvCxnSpPr>
          <p:cNvPr id="119" name="Straight Arrow Connector 118"/>
          <p:cNvCxnSpPr>
            <a:stCxn id="45" idx="7"/>
          </p:cNvCxnSpPr>
          <p:nvPr/>
        </p:nvCxnSpPr>
        <p:spPr>
          <a:xfrm flipV="1">
            <a:off x="2606217" y="2267339"/>
            <a:ext cx="2497628" cy="1425739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007" name="Object 15"/>
          <p:cNvGraphicFramePr>
            <a:graphicFrameLocks noChangeAspect="1"/>
          </p:cNvGraphicFramePr>
          <p:nvPr/>
        </p:nvGraphicFramePr>
        <p:xfrm>
          <a:off x="4845439" y="2435743"/>
          <a:ext cx="379413" cy="446088"/>
        </p:xfrm>
        <a:graphic>
          <a:graphicData uri="http://schemas.openxmlformats.org/presentationml/2006/ole">
            <p:oleObj spid="_x0000_s55302" name="Equation" r:id="rId8" imgW="203040" imgH="241200" progId="Equation.DSMT4">
              <p:embed/>
            </p:oleObj>
          </a:graphicData>
        </a:graphic>
      </p:graphicFrame>
      <p:sp>
        <p:nvSpPr>
          <p:cNvPr id="122" name="Arc 121"/>
          <p:cNvSpPr/>
          <p:nvPr/>
        </p:nvSpPr>
        <p:spPr>
          <a:xfrm rot="20079577">
            <a:off x="727788" y="3536302"/>
            <a:ext cx="4898571" cy="2015412"/>
          </a:xfrm>
          <a:prstGeom prst="arc">
            <a:avLst>
              <a:gd name="adj1" fmla="val 11111667"/>
              <a:gd name="adj2" fmla="val 20574103"/>
            </a:avLst>
          </a:prstGeom>
          <a:ln w="9525">
            <a:solidFill>
              <a:schemeClr val="tx1"/>
            </a:solidFill>
            <a:prstDash val="dash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744212" y="4269916"/>
            <a:ext cx="795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Garamond" pitchFamily="18" charset="0"/>
              </a:rPr>
              <a:t>Ground track</a:t>
            </a:r>
            <a:endParaRPr lang="en-US" sz="1400" b="1" dirty="0">
              <a:latin typeface="Garamond" pitchFamily="18" charset="0"/>
            </a:endParaRPr>
          </a:p>
        </p:txBody>
      </p:sp>
      <p:sp>
        <p:nvSpPr>
          <p:cNvPr id="125" name="Arc 124"/>
          <p:cNvSpPr/>
          <p:nvPr/>
        </p:nvSpPr>
        <p:spPr>
          <a:xfrm>
            <a:off x="746451" y="2621924"/>
            <a:ext cx="3107096" cy="2388636"/>
          </a:xfrm>
          <a:prstGeom prst="arc">
            <a:avLst>
              <a:gd name="adj1" fmla="val 18183383"/>
              <a:gd name="adj2" fmla="val 19235365"/>
            </a:avLst>
          </a:prstGeom>
          <a:ln w="15875">
            <a:solidFill>
              <a:schemeClr val="tx1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6" name="Object 19"/>
          <p:cNvGraphicFramePr>
            <a:graphicFrameLocks noChangeAspect="1"/>
          </p:cNvGraphicFramePr>
          <p:nvPr/>
        </p:nvGraphicFramePr>
        <p:xfrm>
          <a:off x="3151253" y="2424502"/>
          <a:ext cx="284162" cy="374650"/>
        </p:xfrm>
        <a:graphic>
          <a:graphicData uri="http://schemas.openxmlformats.org/presentationml/2006/ole">
            <p:oleObj spid="_x0000_s55303" name="Equation" r:id="rId9" imgW="152280" imgH="203040" progId="Equation.DSMT4">
              <p:embed/>
            </p:oleObj>
          </a:graphicData>
        </a:graphic>
      </p:graphicFrame>
      <p:sp>
        <p:nvSpPr>
          <p:cNvPr id="127" name="Arc 126"/>
          <p:cNvSpPr/>
          <p:nvPr/>
        </p:nvSpPr>
        <p:spPr>
          <a:xfrm>
            <a:off x="1380928" y="2653031"/>
            <a:ext cx="2279787" cy="2208223"/>
          </a:xfrm>
          <a:prstGeom prst="arc">
            <a:avLst>
              <a:gd name="adj1" fmla="val 16214435"/>
              <a:gd name="adj2" fmla="val 17677962"/>
            </a:avLst>
          </a:prstGeom>
          <a:ln w="15875">
            <a:solidFill>
              <a:schemeClr val="tx1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2009" name="Object 25"/>
          <p:cNvGraphicFramePr>
            <a:graphicFrameLocks noChangeAspect="1"/>
          </p:cNvGraphicFramePr>
          <p:nvPr/>
        </p:nvGraphicFramePr>
        <p:xfrm>
          <a:off x="2611016" y="2326465"/>
          <a:ext cx="282575" cy="304800"/>
        </p:xfrm>
        <a:graphic>
          <a:graphicData uri="http://schemas.openxmlformats.org/presentationml/2006/ole">
            <p:oleObj spid="_x0000_s55304" name="Equation" r:id="rId10" imgW="152280" imgH="164880" progId="Equation.DSMT4">
              <p:embed/>
            </p:oleObj>
          </a:graphicData>
        </a:graphic>
      </p:graphicFrame>
      <p:sp>
        <p:nvSpPr>
          <p:cNvPr id="128" name="Arc 127"/>
          <p:cNvSpPr/>
          <p:nvPr/>
        </p:nvSpPr>
        <p:spPr>
          <a:xfrm>
            <a:off x="497626" y="2153598"/>
            <a:ext cx="4009057" cy="3981442"/>
          </a:xfrm>
          <a:prstGeom prst="arc">
            <a:avLst>
              <a:gd name="adj1" fmla="val 16216377"/>
              <a:gd name="adj2" fmla="val 19225362"/>
            </a:avLst>
          </a:prstGeom>
          <a:ln w="15875">
            <a:solidFill>
              <a:schemeClr val="tx1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2010" name="Object 26"/>
          <p:cNvGraphicFramePr>
            <a:graphicFrameLocks noChangeAspect="1"/>
          </p:cNvGraphicFramePr>
          <p:nvPr/>
        </p:nvGraphicFramePr>
        <p:xfrm>
          <a:off x="2670532" y="1852936"/>
          <a:ext cx="282575" cy="304800"/>
        </p:xfrm>
        <a:graphic>
          <a:graphicData uri="http://schemas.openxmlformats.org/presentationml/2006/ole">
            <p:oleObj spid="_x0000_s55305" name="Equation" r:id="rId11" imgW="152280" imgH="1648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</TotalTime>
  <Words>8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Office Theme</vt:lpstr>
      <vt:lpstr>Equation</vt:lpstr>
      <vt:lpstr>MathType 6.0 Equation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vldobr</dc:creator>
  <cp:lastModifiedBy>vldobr</cp:lastModifiedBy>
  <cp:revision>61</cp:revision>
  <dcterms:created xsi:type="dcterms:W3CDTF">2006-08-16T00:00:00Z</dcterms:created>
  <dcterms:modified xsi:type="dcterms:W3CDTF">2012-08-07T03:45:36Z</dcterms:modified>
</cp:coreProperties>
</file>