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1242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1800225"/>
            <a:ext cx="43053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69"/>
          <p:cNvSpPr txBox="1">
            <a:spLocks noChangeArrowheads="1"/>
          </p:cNvSpPr>
          <p:nvPr/>
        </p:nvSpPr>
        <p:spPr bwMode="auto">
          <a:xfrm>
            <a:off x="3952094" y="4721832"/>
            <a:ext cx="1463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Right aileron -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1371600" y="3825874"/>
            <a:ext cx="1076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Elevator -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1295400" y="3152775"/>
            <a:ext cx="970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Rudder -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2390775" y="3827640"/>
          <a:ext cx="295330" cy="410985"/>
        </p:xfrm>
        <a:graphic>
          <a:graphicData uri="http://schemas.openxmlformats.org/presentationml/2006/ole">
            <p:oleObj spid="_x0000_s1040" name="Equation" r:id="rId4" imgW="164880" imgH="228600" progId="Equation.DSMT4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2162175" y="3119059"/>
          <a:ext cx="323850" cy="450674"/>
        </p:xfrm>
        <a:graphic>
          <a:graphicData uri="http://schemas.openxmlformats.org/presentationml/2006/ole">
            <p:oleObj spid="_x0000_s1041" name="Equation" r:id="rId5" imgW="164880" imgH="228600" progId="Equation.DSMT4">
              <p:embed/>
            </p:oleObj>
          </a:graphicData>
        </a:graphic>
      </p:graphicFrame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2323319" y="2207232"/>
            <a:ext cx="1348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Left aileron -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3609976" y="2186253"/>
          <a:ext cx="344774" cy="442647"/>
        </p:xfrm>
        <a:graphic>
          <a:graphicData uri="http://schemas.openxmlformats.org/presentationml/2006/ole">
            <p:oleObj spid="_x0000_s1042" name="Equation" r:id="rId6" imgW="177480" imgH="228600" progId="Equation.DSMT4">
              <p:embed/>
            </p:oleObj>
          </a:graphicData>
        </a:graphic>
      </p:graphicFrame>
      <p:graphicFrame>
        <p:nvGraphicFramePr>
          <p:cNvPr id="1044" name="Object 8"/>
          <p:cNvGraphicFramePr>
            <a:graphicFrameLocks noChangeAspect="1"/>
          </p:cNvGraphicFramePr>
          <p:nvPr/>
        </p:nvGraphicFramePr>
        <p:xfrm>
          <a:off x="5334000" y="4681538"/>
          <a:ext cx="344488" cy="442912"/>
        </p:xfrm>
        <a:graphic>
          <a:graphicData uri="http://schemas.openxmlformats.org/presentationml/2006/ole">
            <p:oleObj spid="_x0000_s1044" name="Equation" r:id="rId7" imgW="177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925" y="1895475"/>
            <a:ext cx="6286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69"/>
          <p:cNvSpPr txBox="1">
            <a:spLocks noChangeArrowheads="1"/>
          </p:cNvSpPr>
          <p:nvPr/>
        </p:nvSpPr>
        <p:spPr bwMode="auto">
          <a:xfrm rot="19621008">
            <a:off x="2447144" y="4464657"/>
            <a:ext cx="133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Right aileron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2133600" y="4662753"/>
          <a:ext cx="390525" cy="501386"/>
        </p:xfrm>
        <a:graphic>
          <a:graphicData uri="http://schemas.openxmlformats.org/presentationml/2006/ole">
            <p:oleObj spid="_x0000_s14342" name="Equation" r:id="rId4" imgW="177480" imgH="228600" progId="Equation.DSMT4">
              <p:embed/>
            </p:oleObj>
          </a:graphicData>
        </a:graphic>
      </p:graphicFrame>
      <p:sp>
        <p:nvSpPr>
          <p:cNvPr id="30" name="Text Box 69"/>
          <p:cNvSpPr txBox="1">
            <a:spLocks noChangeArrowheads="1"/>
          </p:cNvSpPr>
          <p:nvPr/>
        </p:nvSpPr>
        <p:spPr bwMode="auto">
          <a:xfrm rot="20422412">
            <a:off x="5955643" y="2702531"/>
            <a:ext cx="1218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Left aileron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 rot="20370461">
            <a:off x="2956060" y="2407256"/>
            <a:ext cx="946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Elevator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763605" y="1637933"/>
            <a:ext cx="840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Rudder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14349" name="Object 8"/>
          <p:cNvGraphicFramePr>
            <a:graphicFrameLocks noChangeAspect="1"/>
          </p:cNvGraphicFramePr>
          <p:nvPr/>
        </p:nvGraphicFramePr>
        <p:xfrm>
          <a:off x="7135813" y="2295526"/>
          <a:ext cx="342508" cy="439738"/>
        </p:xfrm>
        <a:graphic>
          <a:graphicData uri="http://schemas.openxmlformats.org/presentationml/2006/ole">
            <p:oleObj spid="_x0000_s14349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4350" name="Object 8"/>
          <p:cNvGraphicFramePr>
            <a:graphicFrameLocks noChangeAspect="1"/>
          </p:cNvGraphicFramePr>
          <p:nvPr/>
        </p:nvGraphicFramePr>
        <p:xfrm>
          <a:off x="2628900" y="2503665"/>
          <a:ext cx="323850" cy="450674"/>
        </p:xfrm>
        <a:graphic>
          <a:graphicData uri="http://schemas.openxmlformats.org/presentationml/2006/ole">
            <p:oleObj spid="_x0000_s14350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4351" name="Object 8"/>
          <p:cNvGraphicFramePr>
            <a:graphicFrameLocks noChangeAspect="1"/>
          </p:cNvGraphicFramePr>
          <p:nvPr/>
        </p:nvGraphicFramePr>
        <p:xfrm>
          <a:off x="3381375" y="1518859"/>
          <a:ext cx="333375" cy="463929"/>
        </p:xfrm>
        <a:graphic>
          <a:graphicData uri="http://schemas.openxmlformats.org/presentationml/2006/ole">
            <p:oleObj spid="_x0000_s14351" name="Equation" r:id="rId7" imgW="164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MathType 6.0 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20</cp:revision>
  <dcterms:created xsi:type="dcterms:W3CDTF">2012-04-13T02:08:08Z</dcterms:created>
  <dcterms:modified xsi:type="dcterms:W3CDTF">2012-04-14T04:27:56Z</dcterms:modified>
</cp:coreProperties>
</file>