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-1368" y="-90"/>
      </p:cViewPr>
      <p:guideLst>
        <p:guide orient="horz" pos="3421"/>
        <p:guide pos="4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9BB5-9A03-4A24-BAA3-2C054A749FD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0658-F16C-4A94-A9C9-A495C10E50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9BB5-9A03-4A24-BAA3-2C054A749FD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0658-F16C-4A94-A9C9-A495C10E50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9BB5-9A03-4A24-BAA3-2C054A749FD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0658-F16C-4A94-A9C9-A495C10E50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9BB5-9A03-4A24-BAA3-2C054A749FD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0658-F16C-4A94-A9C9-A495C10E50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9BB5-9A03-4A24-BAA3-2C054A749FD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0658-F16C-4A94-A9C9-A495C10E50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9BB5-9A03-4A24-BAA3-2C054A749FD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0658-F16C-4A94-A9C9-A495C10E50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9BB5-9A03-4A24-BAA3-2C054A749FD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0658-F16C-4A94-A9C9-A495C10E50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9BB5-9A03-4A24-BAA3-2C054A749FD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0658-F16C-4A94-A9C9-A495C10E50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9BB5-9A03-4A24-BAA3-2C054A749FD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0658-F16C-4A94-A9C9-A495C10E50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9BB5-9A03-4A24-BAA3-2C054A749FD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0658-F16C-4A94-A9C9-A495C10E50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9BB5-9A03-4A24-BAA3-2C054A749FD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0658-F16C-4A94-A9C9-A495C10E50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9BB5-9A03-4A24-BAA3-2C054A749FD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0658-F16C-4A94-A9C9-A495C10E50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395412" y="2675822"/>
            <a:ext cx="4755132" cy="2069433"/>
            <a:chOff x="1395412" y="2675822"/>
            <a:chExt cx="4755132" cy="2069433"/>
          </a:xfrm>
        </p:grpSpPr>
        <p:sp>
          <p:nvSpPr>
            <p:cNvPr id="4" name="Rounded Rectangle 3"/>
            <p:cNvSpPr/>
            <p:nvPr/>
          </p:nvSpPr>
          <p:spPr>
            <a:xfrm>
              <a:off x="1752600" y="3175525"/>
              <a:ext cx="1066800" cy="304800"/>
            </a:xfrm>
            <a:prstGeom prst="roundRect">
              <a:avLst>
                <a:gd name="adj" fmla="val 656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AirSTAR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52600" y="3935650"/>
              <a:ext cx="1066800" cy="318716"/>
            </a:xfrm>
            <a:prstGeom prst="roundRect">
              <a:avLst>
                <a:gd name="adj" fmla="val 656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L1 Control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2286000" y="3480325"/>
              <a:ext cx="0" cy="455325"/>
            </a:xfrm>
            <a:prstGeom prst="straightConnector1">
              <a:avLst/>
            </a:prstGeom>
            <a:ln w="1397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42943" y="3619098"/>
              <a:ext cx="7178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States</a:t>
              </a:r>
              <a:endParaRPr lang="en-US" sz="1200" dirty="0"/>
            </a:p>
          </p:txBody>
        </p:sp>
        <p:cxnSp>
          <p:nvCxnSpPr>
            <p:cNvPr id="11" name="Shape 10"/>
            <p:cNvCxnSpPr>
              <a:stCxn id="5" idx="2"/>
              <a:endCxn id="4" idx="0"/>
            </p:cNvCxnSpPr>
            <p:nvPr/>
          </p:nvCxnSpPr>
          <p:spPr>
            <a:xfrm rot="5400000" flipH="1">
              <a:off x="1746579" y="3714946"/>
              <a:ext cx="1078841" cy="12700"/>
            </a:xfrm>
            <a:prstGeom prst="bentConnector5">
              <a:avLst>
                <a:gd name="adj1" fmla="val -21189"/>
                <a:gd name="adj2" fmla="val 6000000"/>
                <a:gd name="adj3" fmla="val 133680"/>
              </a:avLst>
            </a:prstGeom>
            <a:ln w="1397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75572" y="2833303"/>
              <a:ext cx="8382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Control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63675" y="2733575"/>
              <a:ext cx="1529782" cy="1953928"/>
            </a:xfrm>
            <a:prstGeom prst="roundRect">
              <a:avLst>
                <a:gd name="adj" fmla="val 6562"/>
              </a:avLst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69580" y="3179975"/>
              <a:ext cx="1066800" cy="294746"/>
            </a:xfrm>
            <a:prstGeom prst="roundRect">
              <a:avLst>
                <a:gd name="adj" fmla="val 656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PSI method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hape 19"/>
            <p:cNvCxnSpPr>
              <a:endCxn id="47" idx="2"/>
            </p:cNvCxnSpPr>
            <p:nvPr/>
          </p:nvCxnSpPr>
          <p:spPr>
            <a:xfrm flipV="1">
              <a:off x="2290813" y="3478538"/>
              <a:ext cx="1437374" cy="159811"/>
            </a:xfrm>
            <a:prstGeom prst="bentConnector2">
              <a:avLst/>
            </a:prstGeom>
            <a:ln w="1397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19"/>
            <p:cNvCxnSpPr>
              <a:endCxn id="47" idx="0"/>
            </p:cNvCxnSpPr>
            <p:nvPr/>
          </p:nvCxnSpPr>
          <p:spPr>
            <a:xfrm>
              <a:off x="1780674" y="2820202"/>
              <a:ext cx="1947513" cy="353536"/>
            </a:xfrm>
            <a:prstGeom prst="bentConnector2">
              <a:avLst/>
            </a:prstGeom>
            <a:ln w="1397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19"/>
            <p:cNvCxnSpPr>
              <a:stCxn id="19" idx="2"/>
              <a:endCxn id="5" idx="3"/>
            </p:cNvCxnSpPr>
            <p:nvPr/>
          </p:nvCxnSpPr>
          <p:spPr>
            <a:xfrm rot="5400000">
              <a:off x="3801047" y="2493074"/>
              <a:ext cx="620287" cy="2583580"/>
            </a:xfrm>
            <a:prstGeom prst="bentConnector2">
              <a:avLst/>
            </a:prstGeom>
            <a:ln w="1397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3194787" y="3173738"/>
              <a:ext cx="1066800" cy="304800"/>
            </a:xfrm>
            <a:prstGeom prst="roundRect">
              <a:avLst>
                <a:gd name="adj" fmla="val 656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Criteria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91510" y="3661074"/>
              <a:ext cx="1054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Design Variables</a:t>
              </a:r>
              <a:endParaRPr lang="en-US" sz="1200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423987" y="2704699"/>
              <a:ext cx="2888131" cy="2011680"/>
            </a:xfrm>
            <a:prstGeom prst="roundRect">
              <a:avLst>
                <a:gd name="adj" fmla="val 6562"/>
              </a:avLst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01072" y="4450698"/>
              <a:ext cx="9200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Simulink</a:t>
              </a:r>
              <a:endParaRPr lang="en-US" sz="1200" i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06357" y="4450701"/>
              <a:ext cx="9200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MatLab</a:t>
              </a:r>
              <a:endParaRPr lang="en-US" sz="1200" i="1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395412" y="2675822"/>
              <a:ext cx="4745505" cy="2069433"/>
            </a:xfrm>
            <a:prstGeom prst="roundRect">
              <a:avLst>
                <a:gd name="adj" fmla="val 6562"/>
              </a:avLst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79496" y="4450699"/>
              <a:ext cx="17710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Optimization Framework</a:t>
              </a:r>
              <a:endParaRPr lang="en-US" sz="1200" i="1" dirty="0"/>
            </a:p>
          </p:txBody>
        </p:sp>
        <p:cxnSp>
          <p:nvCxnSpPr>
            <p:cNvPr id="69" name="Straight Arrow Connector 68"/>
            <p:cNvCxnSpPr>
              <a:stCxn id="47" idx="3"/>
              <a:endCxn id="19" idx="1"/>
            </p:cNvCxnSpPr>
            <p:nvPr/>
          </p:nvCxnSpPr>
          <p:spPr>
            <a:xfrm>
              <a:off x="4261587" y="3326138"/>
              <a:ext cx="607993" cy="1210"/>
            </a:xfrm>
            <a:prstGeom prst="straightConnector1">
              <a:avLst/>
            </a:prstGeom>
            <a:ln w="1397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668249" y="2737034"/>
              <a:ext cx="14630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Task Statement</a:t>
              </a:r>
              <a:endParaRPr lang="en-US" sz="1200" dirty="0"/>
            </a:p>
          </p:txBody>
        </p:sp>
        <p:cxnSp>
          <p:nvCxnSpPr>
            <p:cNvPr id="73" name="Straight Arrow Connector 72"/>
            <p:cNvCxnSpPr>
              <a:stCxn id="72" idx="2"/>
              <a:endCxn id="19" idx="0"/>
            </p:cNvCxnSpPr>
            <p:nvPr/>
          </p:nvCxnSpPr>
          <p:spPr>
            <a:xfrm>
              <a:off x="5399769" y="3014033"/>
              <a:ext cx="3211" cy="165942"/>
            </a:xfrm>
            <a:prstGeom prst="straightConnector1">
              <a:avLst/>
            </a:prstGeom>
            <a:ln w="1397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vldobr</cp:lastModifiedBy>
  <cp:revision>13</cp:revision>
  <dcterms:created xsi:type="dcterms:W3CDTF">2012-08-24T20:42:15Z</dcterms:created>
  <dcterms:modified xsi:type="dcterms:W3CDTF">2012-08-24T22:36:36Z</dcterms:modified>
</cp:coreProperties>
</file>