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6" r:id="rId4"/>
    <p:sldId id="267" r:id="rId5"/>
    <p:sldId id="268" r:id="rId6"/>
    <p:sldId id="265" r:id="rId7"/>
    <p:sldId id="260" r:id="rId8"/>
    <p:sldId id="258" r:id="rId9"/>
    <p:sldId id="261" r:id="rId10"/>
    <p:sldId id="262" r:id="rId11"/>
    <p:sldId id="263" r:id="rId12"/>
    <p:sldId id="264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-1320" y="-90"/>
      </p:cViewPr>
      <p:guideLst>
        <p:guide orient="horz" pos="2159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055A-6B9C-49CD-AB44-4E3597345A33}" type="datetimeFigureOut">
              <a:rPr lang="en-US" smtClean="0"/>
              <a:pPr/>
              <a:t>8/31/2012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D107-250C-44B2-AA29-E724389C4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8559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Illustrations presented in the order of appearance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4"/>
          <p:cNvSpPr>
            <a:spLocks noChangeAspect="1" noChangeArrowheads="1" noTextEdit="1"/>
          </p:cNvSpPr>
          <p:nvPr/>
        </p:nvSpPr>
        <p:spPr bwMode="auto">
          <a:xfrm>
            <a:off x="0" y="3319463"/>
            <a:ext cx="8472488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7" name="Group 676"/>
          <p:cNvGrpSpPr/>
          <p:nvPr/>
        </p:nvGrpSpPr>
        <p:grpSpPr>
          <a:xfrm>
            <a:off x="576465" y="2136031"/>
            <a:ext cx="8010119" cy="2582763"/>
            <a:chOff x="217894" y="3800476"/>
            <a:chExt cx="8010119" cy="2582763"/>
          </a:xfrm>
        </p:grpSpPr>
        <p:grpSp>
          <p:nvGrpSpPr>
            <p:cNvPr id="2" name="Group 684"/>
            <p:cNvGrpSpPr/>
            <p:nvPr/>
          </p:nvGrpSpPr>
          <p:grpSpPr>
            <a:xfrm>
              <a:off x="217894" y="3800476"/>
              <a:ext cx="8010119" cy="2582763"/>
              <a:chOff x="217894" y="3800476"/>
              <a:chExt cx="8010119" cy="2582763"/>
            </a:xfrm>
          </p:grpSpPr>
          <p:sp>
            <p:nvSpPr>
              <p:cNvPr id="18451" name="Rectangle 19"/>
              <p:cNvSpPr>
                <a:spLocks noChangeArrowheads="1"/>
              </p:cNvSpPr>
              <p:nvPr/>
            </p:nvSpPr>
            <p:spPr bwMode="auto">
              <a:xfrm>
                <a:off x="717550" y="3824288"/>
                <a:ext cx="7510463" cy="2193925"/>
              </a:xfrm>
              <a:prstGeom prst="rect">
                <a:avLst/>
              </a:prstGeom>
              <a:solidFill>
                <a:srgbClr val="FFFFFF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52" name="Rectangle 20"/>
              <p:cNvSpPr>
                <a:spLocks noChangeArrowheads="1"/>
              </p:cNvSpPr>
              <p:nvPr/>
            </p:nvSpPr>
            <p:spPr bwMode="auto">
              <a:xfrm>
                <a:off x="3854568" y="6229351"/>
                <a:ext cx="775853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DV3 (</a:t>
                </a: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PCsbw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3" name="Rectangle 21"/>
              <p:cNvSpPr>
                <a:spLocks noChangeArrowheads="1"/>
              </p:cNvSpPr>
              <p:nvPr/>
            </p:nvSpPr>
            <p:spPr bwMode="auto">
              <a:xfrm>
                <a:off x="7778750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39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4" name="Rectangle 22"/>
              <p:cNvSpPr>
                <a:spLocks noChangeArrowheads="1"/>
              </p:cNvSpPr>
              <p:nvPr/>
            </p:nvSpPr>
            <p:spPr bwMode="auto">
              <a:xfrm>
                <a:off x="7037388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36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5" name="Rectangle 23"/>
              <p:cNvSpPr>
                <a:spLocks noChangeArrowheads="1"/>
              </p:cNvSpPr>
              <p:nvPr/>
            </p:nvSpPr>
            <p:spPr bwMode="auto">
              <a:xfrm>
                <a:off x="6302375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33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6" name="Rectangle 24"/>
              <p:cNvSpPr>
                <a:spLocks noChangeArrowheads="1"/>
              </p:cNvSpPr>
              <p:nvPr/>
            </p:nvSpPr>
            <p:spPr bwMode="auto">
              <a:xfrm>
                <a:off x="5561013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7" name="Rectangle 25"/>
              <p:cNvSpPr>
                <a:spLocks noChangeArrowheads="1"/>
              </p:cNvSpPr>
              <p:nvPr/>
            </p:nvSpPr>
            <p:spPr bwMode="auto">
              <a:xfrm>
                <a:off x="4819650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27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8" name="Rectangle 26"/>
              <p:cNvSpPr>
                <a:spLocks noChangeArrowheads="1"/>
              </p:cNvSpPr>
              <p:nvPr/>
            </p:nvSpPr>
            <p:spPr bwMode="auto">
              <a:xfrm>
                <a:off x="4084638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24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59" name="Rectangle 27"/>
              <p:cNvSpPr>
                <a:spLocks noChangeArrowheads="1"/>
              </p:cNvSpPr>
              <p:nvPr/>
            </p:nvSpPr>
            <p:spPr bwMode="auto">
              <a:xfrm>
                <a:off x="3343275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21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0" name="Rectangle 28"/>
              <p:cNvSpPr>
                <a:spLocks noChangeArrowheads="1"/>
              </p:cNvSpPr>
              <p:nvPr/>
            </p:nvSpPr>
            <p:spPr bwMode="auto">
              <a:xfrm>
                <a:off x="2608263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1" name="Rectangle 29"/>
              <p:cNvSpPr>
                <a:spLocks noChangeArrowheads="1"/>
              </p:cNvSpPr>
              <p:nvPr/>
            </p:nvSpPr>
            <p:spPr bwMode="auto">
              <a:xfrm>
                <a:off x="1866900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2" name="Rectangle 30"/>
              <p:cNvSpPr>
                <a:spLocks noChangeArrowheads="1"/>
              </p:cNvSpPr>
              <p:nvPr/>
            </p:nvSpPr>
            <p:spPr bwMode="auto">
              <a:xfrm>
                <a:off x="1125538" y="606742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63" name="Line 31"/>
              <p:cNvSpPr>
                <a:spLocks noChangeShapeType="1"/>
              </p:cNvSpPr>
              <p:nvPr/>
            </p:nvSpPr>
            <p:spPr bwMode="auto">
              <a:xfrm>
                <a:off x="717550" y="6018213"/>
                <a:ext cx="7510463" cy="158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4" name="Line 32"/>
              <p:cNvSpPr>
                <a:spLocks noChangeShapeType="1"/>
              </p:cNvSpPr>
              <p:nvPr/>
            </p:nvSpPr>
            <p:spPr bwMode="auto">
              <a:xfrm>
                <a:off x="7885113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5" name="Line 33"/>
              <p:cNvSpPr>
                <a:spLocks noChangeShapeType="1"/>
              </p:cNvSpPr>
              <p:nvPr/>
            </p:nvSpPr>
            <p:spPr bwMode="auto">
              <a:xfrm>
                <a:off x="7143750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6" name="Line 34"/>
              <p:cNvSpPr>
                <a:spLocks noChangeShapeType="1"/>
              </p:cNvSpPr>
              <p:nvPr/>
            </p:nvSpPr>
            <p:spPr bwMode="auto">
              <a:xfrm>
                <a:off x="6408738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7" name="Line 35"/>
              <p:cNvSpPr>
                <a:spLocks noChangeShapeType="1"/>
              </p:cNvSpPr>
              <p:nvPr/>
            </p:nvSpPr>
            <p:spPr bwMode="auto">
              <a:xfrm>
                <a:off x="5667375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8" name="Line 36"/>
              <p:cNvSpPr>
                <a:spLocks noChangeShapeType="1"/>
              </p:cNvSpPr>
              <p:nvPr/>
            </p:nvSpPr>
            <p:spPr bwMode="auto">
              <a:xfrm>
                <a:off x="4926013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69" name="Line 37"/>
              <p:cNvSpPr>
                <a:spLocks noChangeShapeType="1"/>
              </p:cNvSpPr>
              <p:nvPr/>
            </p:nvSpPr>
            <p:spPr bwMode="auto">
              <a:xfrm>
                <a:off x="4191000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0" name="Line 38"/>
              <p:cNvSpPr>
                <a:spLocks noChangeShapeType="1"/>
              </p:cNvSpPr>
              <p:nvPr/>
            </p:nvSpPr>
            <p:spPr bwMode="auto">
              <a:xfrm>
                <a:off x="3449638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1" name="Line 39"/>
              <p:cNvSpPr>
                <a:spLocks noChangeShapeType="1"/>
              </p:cNvSpPr>
              <p:nvPr/>
            </p:nvSpPr>
            <p:spPr bwMode="auto">
              <a:xfrm>
                <a:off x="2714625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2" name="Line 40"/>
              <p:cNvSpPr>
                <a:spLocks noChangeShapeType="1"/>
              </p:cNvSpPr>
              <p:nvPr/>
            </p:nvSpPr>
            <p:spPr bwMode="auto">
              <a:xfrm>
                <a:off x="1973263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3" name="Line 41"/>
              <p:cNvSpPr>
                <a:spLocks noChangeShapeType="1"/>
              </p:cNvSpPr>
              <p:nvPr/>
            </p:nvSpPr>
            <p:spPr bwMode="auto">
              <a:xfrm>
                <a:off x="1231900" y="6026151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4" name="Line 42"/>
              <p:cNvSpPr>
                <a:spLocks noChangeShapeType="1"/>
              </p:cNvSpPr>
              <p:nvPr/>
            </p:nvSpPr>
            <p:spPr bwMode="auto">
              <a:xfrm>
                <a:off x="788511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5" name="Line 43"/>
              <p:cNvSpPr>
                <a:spLocks noChangeShapeType="1"/>
              </p:cNvSpPr>
              <p:nvPr/>
            </p:nvSpPr>
            <p:spPr bwMode="auto">
              <a:xfrm>
                <a:off x="714375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6" name="Line 44"/>
              <p:cNvSpPr>
                <a:spLocks noChangeShapeType="1"/>
              </p:cNvSpPr>
              <p:nvPr/>
            </p:nvSpPr>
            <p:spPr bwMode="auto">
              <a:xfrm>
                <a:off x="6408738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7" name="Line 45"/>
              <p:cNvSpPr>
                <a:spLocks noChangeShapeType="1"/>
              </p:cNvSpPr>
              <p:nvPr/>
            </p:nvSpPr>
            <p:spPr bwMode="auto">
              <a:xfrm>
                <a:off x="5667375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8" name="Line 46"/>
              <p:cNvSpPr>
                <a:spLocks noChangeShapeType="1"/>
              </p:cNvSpPr>
              <p:nvPr/>
            </p:nvSpPr>
            <p:spPr bwMode="auto">
              <a:xfrm>
                <a:off x="492601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79" name="Line 47"/>
              <p:cNvSpPr>
                <a:spLocks noChangeShapeType="1"/>
              </p:cNvSpPr>
              <p:nvPr/>
            </p:nvSpPr>
            <p:spPr bwMode="auto">
              <a:xfrm>
                <a:off x="419100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0" name="Line 48"/>
              <p:cNvSpPr>
                <a:spLocks noChangeShapeType="1"/>
              </p:cNvSpPr>
              <p:nvPr/>
            </p:nvSpPr>
            <p:spPr bwMode="auto">
              <a:xfrm>
                <a:off x="3449638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1" name="Line 49"/>
              <p:cNvSpPr>
                <a:spLocks noChangeShapeType="1"/>
              </p:cNvSpPr>
              <p:nvPr/>
            </p:nvSpPr>
            <p:spPr bwMode="auto">
              <a:xfrm>
                <a:off x="2714625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2" name="Line 50"/>
              <p:cNvSpPr>
                <a:spLocks noChangeShapeType="1"/>
              </p:cNvSpPr>
              <p:nvPr/>
            </p:nvSpPr>
            <p:spPr bwMode="auto">
              <a:xfrm>
                <a:off x="197326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3" name="Line 51"/>
              <p:cNvSpPr>
                <a:spLocks noChangeShapeType="1"/>
              </p:cNvSpPr>
              <p:nvPr/>
            </p:nvSpPr>
            <p:spPr bwMode="auto">
              <a:xfrm>
                <a:off x="123190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4" name="Line 52"/>
              <p:cNvSpPr>
                <a:spLocks noChangeShapeType="1"/>
              </p:cNvSpPr>
              <p:nvPr/>
            </p:nvSpPr>
            <p:spPr bwMode="auto">
              <a:xfrm>
                <a:off x="7885113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5" name="Line 53"/>
              <p:cNvSpPr>
                <a:spLocks noChangeShapeType="1"/>
              </p:cNvSpPr>
              <p:nvPr/>
            </p:nvSpPr>
            <p:spPr bwMode="auto">
              <a:xfrm>
                <a:off x="7143750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6" name="Line 54"/>
              <p:cNvSpPr>
                <a:spLocks noChangeShapeType="1"/>
              </p:cNvSpPr>
              <p:nvPr/>
            </p:nvSpPr>
            <p:spPr bwMode="auto">
              <a:xfrm>
                <a:off x="6408738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7" name="Line 55"/>
              <p:cNvSpPr>
                <a:spLocks noChangeShapeType="1"/>
              </p:cNvSpPr>
              <p:nvPr/>
            </p:nvSpPr>
            <p:spPr bwMode="auto">
              <a:xfrm>
                <a:off x="5667375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8" name="Line 56"/>
              <p:cNvSpPr>
                <a:spLocks noChangeShapeType="1"/>
              </p:cNvSpPr>
              <p:nvPr/>
            </p:nvSpPr>
            <p:spPr bwMode="auto">
              <a:xfrm>
                <a:off x="4926013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89" name="Line 57"/>
              <p:cNvSpPr>
                <a:spLocks noChangeShapeType="1"/>
              </p:cNvSpPr>
              <p:nvPr/>
            </p:nvSpPr>
            <p:spPr bwMode="auto">
              <a:xfrm>
                <a:off x="4191000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0" name="Line 58"/>
              <p:cNvSpPr>
                <a:spLocks noChangeShapeType="1"/>
              </p:cNvSpPr>
              <p:nvPr/>
            </p:nvSpPr>
            <p:spPr bwMode="auto">
              <a:xfrm>
                <a:off x="3449638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1" name="Line 59"/>
              <p:cNvSpPr>
                <a:spLocks noChangeShapeType="1"/>
              </p:cNvSpPr>
              <p:nvPr/>
            </p:nvSpPr>
            <p:spPr bwMode="auto">
              <a:xfrm>
                <a:off x="2714625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2" name="Line 60"/>
              <p:cNvSpPr>
                <a:spLocks noChangeShapeType="1"/>
              </p:cNvSpPr>
              <p:nvPr/>
            </p:nvSpPr>
            <p:spPr bwMode="auto">
              <a:xfrm>
                <a:off x="1973263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3" name="Line 61"/>
              <p:cNvSpPr>
                <a:spLocks noChangeShapeType="1"/>
              </p:cNvSpPr>
              <p:nvPr/>
            </p:nvSpPr>
            <p:spPr bwMode="auto">
              <a:xfrm>
                <a:off x="1231900" y="60102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4" name="Line 62"/>
              <p:cNvSpPr>
                <a:spLocks noChangeShapeType="1"/>
              </p:cNvSpPr>
              <p:nvPr/>
            </p:nvSpPr>
            <p:spPr bwMode="auto">
              <a:xfrm>
                <a:off x="807243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5" name="Line 63"/>
              <p:cNvSpPr>
                <a:spLocks noChangeShapeType="1"/>
              </p:cNvSpPr>
              <p:nvPr/>
            </p:nvSpPr>
            <p:spPr bwMode="auto">
              <a:xfrm>
                <a:off x="104298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6" name="Line 64"/>
              <p:cNvSpPr>
                <a:spLocks noChangeShapeType="1"/>
              </p:cNvSpPr>
              <p:nvPr/>
            </p:nvSpPr>
            <p:spPr bwMode="auto">
              <a:xfrm>
                <a:off x="85566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7" name="Line 65"/>
              <p:cNvSpPr>
                <a:spLocks noChangeShapeType="1"/>
              </p:cNvSpPr>
              <p:nvPr/>
            </p:nvSpPr>
            <p:spPr bwMode="auto">
              <a:xfrm>
                <a:off x="733107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8" name="Line 66"/>
              <p:cNvSpPr>
                <a:spLocks noChangeShapeType="1"/>
              </p:cNvSpPr>
              <p:nvPr/>
            </p:nvSpPr>
            <p:spPr bwMode="auto">
              <a:xfrm>
                <a:off x="751840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499" name="Line 67"/>
              <p:cNvSpPr>
                <a:spLocks noChangeShapeType="1"/>
              </p:cNvSpPr>
              <p:nvPr/>
            </p:nvSpPr>
            <p:spPr bwMode="auto">
              <a:xfrm>
                <a:off x="769778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0" name="Line 68"/>
              <p:cNvSpPr>
                <a:spLocks noChangeShapeType="1"/>
              </p:cNvSpPr>
              <p:nvPr/>
            </p:nvSpPr>
            <p:spPr bwMode="auto">
              <a:xfrm>
                <a:off x="658812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1" name="Line 69"/>
              <p:cNvSpPr>
                <a:spLocks noChangeShapeType="1"/>
              </p:cNvSpPr>
              <p:nvPr/>
            </p:nvSpPr>
            <p:spPr bwMode="auto">
              <a:xfrm>
                <a:off x="677703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2" name="Line 70"/>
              <p:cNvSpPr>
                <a:spLocks noChangeShapeType="1"/>
              </p:cNvSpPr>
              <p:nvPr/>
            </p:nvSpPr>
            <p:spPr bwMode="auto">
              <a:xfrm>
                <a:off x="696436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3" name="Line 71"/>
              <p:cNvSpPr>
                <a:spLocks noChangeShapeType="1"/>
              </p:cNvSpPr>
              <p:nvPr/>
            </p:nvSpPr>
            <p:spPr bwMode="auto">
              <a:xfrm>
                <a:off x="585470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4" name="Line 72"/>
              <p:cNvSpPr>
                <a:spLocks noChangeShapeType="1"/>
              </p:cNvSpPr>
              <p:nvPr/>
            </p:nvSpPr>
            <p:spPr bwMode="auto">
              <a:xfrm>
                <a:off x="604202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5" name="Line 73"/>
              <p:cNvSpPr>
                <a:spLocks noChangeShapeType="1"/>
              </p:cNvSpPr>
              <p:nvPr/>
            </p:nvSpPr>
            <p:spPr bwMode="auto">
              <a:xfrm>
                <a:off x="622141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6" name="Line 74"/>
              <p:cNvSpPr>
                <a:spLocks noChangeShapeType="1"/>
              </p:cNvSpPr>
              <p:nvPr/>
            </p:nvSpPr>
            <p:spPr bwMode="auto">
              <a:xfrm>
                <a:off x="511333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7" name="Line 75"/>
              <p:cNvSpPr>
                <a:spLocks noChangeShapeType="1"/>
              </p:cNvSpPr>
              <p:nvPr/>
            </p:nvSpPr>
            <p:spPr bwMode="auto">
              <a:xfrm>
                <a:off x="530066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8" name="Line 76"/>
              <p:cNvSpPr>
                <a:spLocks noChangeShapeType="1"/>
              </p:cNvSpPr>
              <p:nvPr/>
            </p:nvSpPr>
            <p:spPr bwMode="auto">
              <a:xfrm>
                <a:off x="548005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09" name="Line 77"/>
              <p:cNvSpPr>
                <a:spLocks noChangeShapeType="1"/>
              </p:cNvSpPr>
              <p:nvPr/>
            </p:nvSpPr>
            <p:spPr bwMode="auto">
              <a:xfrm>
                <a:off x="437038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0" name="Line 78"/>
              <p:cNvSpPr>
                <a:spLocks noChangeShapeType="1"/>
              </p:cNvSpPr>
              <p:nvPr/>
            </p:nvSpPr>
            <p:spPr bwMode="auto">
              <a:xfrm>
                <a:off x="455771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1" name="Line 79"/>
              <p:cNvSpPr>
                <a:spLocks noChangeShapeType="1"/>
              </p:cNvSpPr>
              <p:nvPr/>
            </p:nvSpPr>
            <p:spPr bwMode="auto">
              <a:xfrm>
                <a:off x="474662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2" name="Line 80"/>
              <p:cNvSpPr>
                <a:spLocks noChangeShapeType="1"/>
              </p:cNvSpPr>
              <p:nvPr/>
            </p:nvSpPr>
            <p:spPr bwMode="auto">
              <a:xfrm>
                <a:off x="363696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3" name="Line 81"/>
              <p:cNvSpPr>
                <a:spLocks noChangeShapeType="1"/>
              </p:cNvSpPr>
              <p:nvPr/>
            </p:nvSpPr>
            <p:spPr bwMode="auto">
              <a:xfrm>
                <a:off x="382428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4" name="Line 82"/>
              <p:cNvSpPr>
                <a:spLocks noChangeShapeType="1"/>
              </p:cNvSpPr>
              <p:nvPr/>
            </p:nvSpPr>
            <p:spPr bwMode="auto">
              <a:xfrm>
                <a:off x="400367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5" name="Line 83"/>
              <p:cNvSpPr>
                <a:spLocks noChangeShapeType="1"/>
              </p:cNvSpPr>
              <p:nvPr/>
            </p:nvSpPr>
            <p:spPr bwMode="auto">
              <a:xfrm>
                <a:off x="289401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6" name="Line 84"/>
              <p:cNvSpPr>
                <a:spLocks noChangeShapeType="1"/>
              </p:cNvSpPr>
              <p:nvPr/>
            </p:nvSpPr>
            <p:spPr bwMode="auto">
              <a:xfrm>
                <a:off x="308292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7" name="Line 85"/>
              <p:cNvSpPr>
                <a:spLocks noChangeShapeType="1"/>
              </p:cNvSpPr>
              <p:nvPr/>
            </p:nvSpPr>
            <p:spPr bwMode="auto">
              <a:xfrm>
                <a:off x="327025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8" name="Line 86"/>
              <p:cNvSpPr>
                <a:spLocks noChangeShapeType="1"/>
              </p:cNvSpPr>
              <p:nvPr/>
            </p:nvSpPr>
            <p:spPr bwMode="auto">
              <a:xfrm>
                <a:off x="216058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19" name="Line 87"/>
              <p:cNvSpPr>
                <a:spLocks noChangeShapeType="1"/>
              </p:cNvSpPr>
              <p:nvPr/>
            </p:nvSpPr>
            <p:spPr bwMode="auto">
              <a:xfrm>
                <a:off x="2347913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20" name="Line 88"/>
              <p:cNvSpPr>
                <a:spLocks noChangeShapeType="1"/>
              </p:cNvSpPr>
              <p:nvPr/>
            </p:nvSpPr>
            <p:spPr bwMode="auto">
              <a:xfrm>
                <a:off x="252730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21" name="Line 89"/>
              <p:cNvSpPr>
                <a:spLocks noChangeShapeType="1"/>
              </p:cNvSpPr>
              <p:nvPr/>
            </p:nvSpPr>
            <p:spPr bwMode="auto">
              <a:xfrm>
                <a:off x="1419225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22" name="Line 90"/>
              <p:cNvSpPr>
                <a:spLocks noChangeShapeType="1"/>
              </p:cNvSpPr>
              <p:nvPr/>
            </p:nvSpPr>
            <p:spPr bwMode="auto">
              <a:xfrm>
                <a:off x="1606550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23" name="Line 91"/>
              <p:cNvSpPr>
                <a:spLocks noChangeShapeType="1"/>
              </p:cNvSpPr>
              <p:nvPr/>
            </p:nvSpPr>
            <p:spPr bwMode="auto">
              <a:xfrm>
                <a:off x="1785938" y="60261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24" name="Rectangle 92"/>
              <p:cNvSpPr>
                <a:spLocks noChangeArrowheads="1"/>
              </p:cNvSpPr>
              <p:nvPr/>
            </p:nvSpPr>
            <p:spPr bwMode="auto">
              <a:xfrm rot="16200000">
                <a:off x="-468993" y="4841131"/>
                <a:ext cx="15276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Criterion 18 (TDM) -&gt; MAX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25" name="Rectangle 93"/>
              <p:cNvSpPr>
                <a:spLocks noChangeArrowheads="1"/>
              </p:cNvSpPr>
              <p:nvPr/>
            </p:nvSpPr>
            <p:spPr bwMode="auto">
              <a:xfrm>
                <a:off x="390525" y="3800476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220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26" name="Rectangle 94"/>
              <p:cNvSpPr>
                <a:spLocks noChangeArrowheads="1"/>
              </p:cNvSpPr>
              <p:nvPr/>
            </p:nvSpPr>
            <p:spPr bwMode="auto">
              <a:xfrm>
                <a:off x="390525" y="4021138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200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27" name="Rectangle 95"/>
              <p:cNvSpPr>
                <a:spLocks noChangeArrowheads="1"/>
              </p:cNvSpPr>
              <p:nvPr/>
            </p:nvSpPr>
            <p:spPr bwMode="auto">
              <a:xfrm>
                <a:off x="390525" y="4240213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180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28" name="Rectangle 96"/>
              <p:cNvSpPr>
                <a:spLocks noChangeArrowheads="1"/>
              </p:cNvSpPr>
              <p:nvPr/>
            </p:nvSpPr>
            <p:spPr bwMode="auto">
              <a:xfrm>
                <a:off x="390525" y="4460876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160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29" name="Rectangle 97"/>
              <p:cNvSpPr>
                <a:spLocks noChangeArrowheads="1"/>
              </p:cNvSpPr>
              <p:nvPr/>
            </p:nvSpPr>
            <p:spPr bwMode="auto">
              <a:xfrm>
                <a:off x="390525" y="4673601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140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0" name="Rectangle 98"/>
              <p:cNvSpPr>
                <a:spLocks noChangeArrowheads="1"/>
              </p:cNvSpPr>
              <p:nvPr/>
            </p:nvSpPr>
            <p:spPr bwMode="auto">
              <a:xfrm>
                <a:off x="390525" y="4892676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120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1" name="Rectangle 99"/>
              <p:cNvSpPr>
                <a:spLocks noChangeArrowheads="1"/>
              </p:cNvSpPr>
              <p:nvPr/>
            </p:nvSpPr>
            <p:spPr bwMode="auto">
              <a:xfrm>
                <a:off x="390525" y="5113338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100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2" name="Rectangle 100"/>
              <p:cNvSpPr>
                <a:spLocks noChangeArrowheads="1"/>
              </p:cNvSpPr>
              <p:nvPr/>
            </p:nvSpPr>
            <p:spPr bwMode="auto">
              <a:xfrm>
                <a:off x="455613" y="5334001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80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3" name="Rectangle 101"/>
              <p:cNvSpPr>
                <a:spLocks noChangeArrowheads="1"/>
              </p:cNvSpPr>
              <p:nvPr/>
            </p:nvSpPr>
            <p:spPr bwMode="auto">
              <a:xfrm>
                <a:off x="455613" y="5553076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4" name="Rectangle 102"/>
              <p:cNvSpPr>
                <a:spLocks noChangeArrowheads="1"/>
              </p:cNvSpPr>
              <p:nvPr/>
            </p:nvSpPr>
            <p:spPr bwMode="auto">
              <a:xfrm>
                <a:off x="455613" y="5773738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35" name="Line 103"/>
              <p:cNvSpPr>
                <a:spLocks noChangeShapeType="1"/>
              </p:cNvSpPr>
              <p:nvPr/>
            </p:nvSpPr>
            <p:spPr bwMode="auto">
              <a:xfrm>
                <a:off x="717550" y="3824288"/>
                <a:ext cx="1588" cy="2193925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36" name="Line 104"/>
              <p:cNvSpPr>
                <a:spLocks noChangeShapeType="1"/>
              </p:cNvSpPr>
              <p:nvPr/>
            </p:nvSpPr>
            <p:spPr bwMode="auto">
              <a:xfrm flipH="1">
                <a:off x="676275" y="3881438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37" name="Line 105"/>
              <p:cNvSpPr>
                <a:spLocks noChangeShapeType="1"/>
              </p:cNvSpPr>
              <p:nvPr/>
            </p:nvSpPr>
            <p:spPr bwMode="auto">
              <a:xfrm flipH="1">
                <a:off x="676275" y="4102101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38" name="Line 106"/>
              <p:cNvSpPr>
                <a:spLocks noChangeShapeType="1"/>
              </p:cNvSpPr>
              <p:nvPr/>
            </p:nvSpPr>
            <p:spPr bwMode="auto">
              <a:xfrm flipH="1">
                <a:off x="676275" y="4322763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39" name="Line 107"/>
              <p:cNvSpPr>
                <a:spLocks noChangeShapeType="1"/>
              </p:cNvSpPr>
              <p:nvPr/>
            </p:nvSpPr>
            <p:spPr bwMode="auto">
              <a:xfrm flipH="1">
                <a:off x="676275" y="4541838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0" name="Line 108"/>
              <p:cNvSpPr>
                <a:spLocks noChangeShapeType="1"/>
              </p:cNvSpPr>
              <p:nvPr/>
            </p:nvSpPr>
            <p:spPr bwMode="auto">
              <a:xfrm flipH="1">
                <a:off x="676275" y="4754563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1" name="Line 109"/>
              <p:cNvSpPr>
                <a:spLocks noChangeShapeType="1"/>
              </p:cNvSpPr>
              <p:nvPr/>
            </p:nvSpPr>
            <p:spPr bwMode="auto">
              <a:xfrm flipH="1">
                <a:off x="676275" y="4975226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2" name="Line 110"/>
              <p:cNvSpPr>
                <a:spLocks noChangeShapeType="1"/>
              </p:cNvSpPr>
              <p:nvPr/>
            </p:nvSpPr>
            <p:spPr bwMode="auto">
              <a:xfrm flipH="1">
                <a:off x="676275" y="5194301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3" name="Line 111"/>
              <p:cNvSpPr>
                <a:spLocks noChangeShapeType="1"/>
              </p:cNvSpPr>
              <p:nvPr/>
            </p:nvSpPr>
            <p:spPr bwMode="auto">
              <a:xfrm flipH="1">
                <a:off x="676275" y="5414963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4" name="Line 112"/>
              <p:cNvSpPr>
                <a:spLocks noChangeShapeType="1"/>
              </p:cNvSpPr>
              <p:nvPr/>
            </p:nvSpPr>
            <p:spPr bwMode="auto">
              <a:xfrm flipH="1">
                <a:off x="676275" y="5635626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5" name="Line 113"/>
              <p:cNvSpPr>
                <a:spLocks noChangeShapeType="1"/>
              </p:cNvSpPr>
              <p:nvPr/>
            </p:nvSpPr>
            <p:spPr bwMode="auto">
              <a:xfrm flipH="1">
                <a:off x="676275" y="5854701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6" name="Line 114"/>
              <p:cNvSpPr>
                <a:spLocks noChangeShapeType="1"/>
              </p:cNvSpPr>
              <p:nvPr/>
            </p:nvSpPr>
            <p:spPr bwMode="auto">
              <a:xfrm>
                <a:off x="717550" y="3881438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7" name="Line 115"/>
              <p:cNvSpPr>
                <a:spLocks noChangeShapeType="1"/>
              </p:cNvSpPr>
              <p:nvPr/>
            </p:nvSpPr>
            <p:spPr bwMode="auto">
              <a:xfrm>
                <a:off x="717550" y="4102101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8" name="Line 116"/>
              <p:cNvSpPr>
                <a:spLocks noChangeShapeType="1"/>
              </p:cNvSpPr>
              <p:nvPr/>
            </p:nvSpPr>
            <p:spPr bwMode="auto">
              <a:xfrm>
                <a:off x="717550" y="4322763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49" name="Line 117"/>
              <p:cNvSpPr>
                <a:spLocks noChangeShapeType="1"/>
              </p:cNvSpPr>
              <p:nvPr/>
            </p:nvSpPr>
            <p:spPr bwMode="auto">
              <a:xfrm>
                <a:off x="717550" y="4541838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0" name="Line 118"/>
              <p:cNvSpPr>
                <a:spLocks noChangeShapeType="1"/>
              </p:cNvSpPr>
              <p:nvPr/>
            </p:nvSpPr>
            <p:spPr bwMode="auto">
              <a:xfrm>
                <a:off x="717550" y="4754563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1" name="Line 119"/>
              <p:cNvSpPr>
                <a:spLocks noChangeShapeType="1"/>
              </p:cNvSpPr>
              <p:nvPr/>
            </p:nvSpPr>
            <p:spPr bwMode="auto">
              <a:xfrm>
                <a:off x="717550" y="4975226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2" name="Line 120"/>
              <p:cNvSpPr>
                <a:spLocks noChangeShapeType="1"/>
              </p:cNvSpPr>
              <p:nvPr/>
            </p:nvSpPr>
            <p:spPr bwMode="auto">
              <a:xfrm>
                <a:off x="717550" y="5194301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3" name="Line 121"/>
              <p:cNvSpPr>
                <a:spLocks noChangeShapeType="1"/>
              </p:cNvSpPr>
              <p:nvPr/>
            </p:nvSpPr>
            <p:spPr bwMode="auto">
              <a:xfrm>
                <a:off x="717550" y="5414963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4" name="Line 122"/>
              <p:cNvSpPr>
                <a:spLocks noChangeShapeType="1"/>
              </p:cNvSpPr>
              <p:nvPr/>
            </p:nvSpPr>
            <p:spPr bwMode="auto">
              <a:xfrm>
                <a:off x="717550" y="5635626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5" name="Line 123"/>
              <p:cNvSpPr>
                <a:spLocks noChangeShapeType="1"/>
              </p:cNvSpPr>
              <p:nvPr/>
            </p:nvSpPr>
            <p:spPr bwMode="auto">
              <a:xfrm>
                <a:off x="717550" y="5854701"/>
                <a:ext cx="7510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6" name="Line 124"/>
              <p:cNvSpPr>
                <a:spLocks noChangeShapeType="1"/>
              </p:cNvSpPr>
              <p:nvPr/>
            </p:nvSpPr>
            <p:spPr bwMode="auto">
              <a:xfrm>
                <a:off x="725488" y="388143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7" name="Line 125"/>
              <p:cNvSpPr>
                <a:spLocks noChangeShapeType="1"/>
              </p:cNvSpPr>
              <p:nvPr/>
            </p:nvSpPr>
            <p:spPr bwMode="auto">
              <a:xfrm>
                <a:off x="725488" y="410210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8" name="Line 126"/>
              <p:cNvSpPr>
                <a:spLocks noChangeShapeType="1"/>
              </p:cNvSpPr>
              <p:nvPr/>
            </p:nvSpPr>
            <p:spPr bwMode="auto">
              <a:xfrm>
                <a:off x="725488" y="432276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59" name="Line 127"/>
              <p:cNvSpPr>
                <a:spLocks noChangeShapeType="1"/>
              </p:cNvSpPr>
              <p:nvPr/>
            </p:nvSpPr>
            <p:spPr bwMode="auto">
              <a:xfrm>
                <a:off x="725488" y="454183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0" name="Line 128"/>
              <p:cNvSpPr>
                <a:spLocks noChangeShapeType="1"/>
              </p:cNvSpPr>
              <p:nvPr/>
            </p:nvSpPr>
            <p:spPr bwMode="auto">
              <a:xfrm>
                <a:off x="725488" y="475456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1" name="Line 129"/>
              <p:cNvSpPr>
                <a:spLocks noChangeShapeType="1"/>
              </p:cNvSpPr>
              <p:nvPr/>
            </p:nvSpPr>
            <p:spPr bwMode="auto">
              <a:xfrm>
                <a:off x="725488" y="497522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2" name="Line 130"/>
              <p:cNvSpPr>
                <a:spLocks noChangeShapeType="1"/>
              </p:cNvSpPr>
              <p:nvPr/>
            </p:nvSpPr>
            <p:spPr bwMode="auto">
              <a:xfrm>
                <a:off x="725488" y="519430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3" name="Line 131"/>
              <p:cNvSpPr>
                <a:spLocks noChangeShapeType="1"/>
              </p:cNvSpPr>
              <p:nvPr/>
            </p:nvSpPr>
            <p:spPr bwMode="auto">
              <a:xfrm>
                <a:off x="725488" y="541496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4" name="Line 132"/>
              <p:cNvSpPr>
                <a:spLocks noChangeShapeType="1"/>
              </p:cNvSpPr>
              <p:nvPr/>
            </p:nvSpPr>
            <p:spPr bwMode="auto">
              <a:xfrm>
                <a:off x="725488" y="563562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5" name="Line 133"/>
              <p:cNvSpPr>
                <a:spLocks noChangeShapeType="1"/>
              </p:cNvSpPr>
              <p:nvPr/>
            </p:nvSpPr>
            <p:spPr bwMode="auto">
              <a:xfrm>
                <a:off x="725488" y="585470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6" name="Line 134"/>
              <p:cNvSpPr>
                <a:spLocks noChangeShapeType="1"/>
              </p:cNvSpPr>
              <p:nvPr/>
            </p:nvSpPr>
            <p:spPr bwMode="auto">
              <a:xfrm flipH="1">
                <a:off x="693738" y="59118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7" name="Line 135"/>
              <p:cNvSpPr>
                <a:spLocks noChangeShapeType="1"/>
              </p:cNvSpPr>
              <p:nvPr/>
            </p:nvSpPr>
            <p:spPr bwMode="auto">
              <a:xfrm flipH="1">
                <a:off x="693738" y="59690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8" name="Line 136"/>
              <p:cNvSpPr>
                <a:spLocks noChangeShapeType="1"/>
              </p:cNvSpPr>
              <p:nvPr/>
            </p:nvSpPr>
            <p:spPr bwMode="auto">
              <a:xfrm flipH="1">
                <a:off x="693738" y="40449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69" name="Line 137"/>
              <p:cNvSpPr>
                <a:spLocks noChangeShapeType="1"/>
              </p:cNvSpPr>
              <p:nvPr/>
            </p:nvSpPr>
            <p:spPr bwMode="auto">
              <a:xfrm flipH="1">
                <a:off x="693738" y="39878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0" name="Line 138"/>
              <p:cNvSpPr>
                <a:spLocks noChangeShapeType="1"/>
              </p:cNvSpPr>
              <p:nvPr/>
            </p:nvSpPr>
            <p:spPr bwMode="auto">
              <a:xfrm flipH="1">
                <a:off x="693738" y="393858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1" name="Line 139"/>
              <p:cNvSpPr>
                <a:spLocks noChangeShapeType="1"/>
              </p:cNvSpPr>
              <p:nvPr/>
            </p:nvSpPr>
            <p:spPr bwMode="auto">
              <a:xfrm flipH="1">
                <a:off x="693738" y="426561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2" name="Line 140"/>
              <p:cNvSpPr>
                <a:spLocks noChangeShapeType="1"/>
              </p:cNvSpPr>
              <p:nvPr/>
            </p:nvSpPr>
            <p:spPr bwMode="auto">
              <a:xfrm flipH="1">
                <a:off x="693738" y="420846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3" name="Line 141"/>
              <p:cNvSpPr>
                <a:spLocks noChangeShapeType="1"/>
              </p:cNvSpPr>
              <p:nvPr/>
            </p:nvSpPr>
            <p:spPr bwMode="auto">
              <a:xfrm flipH="1">
                <a:off x="693738" y="41592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4" name="Line 142"/>
              <p:cNvSpPr>
                <a:spLocks noChangeShapeType="1"/>
              </p:cNvSpPr>
              <p:nvPr/>
            </p:nvSpPr>
            <p:spPr bwMode="auto">
              <a:xfrm flipH="1">
                <a:off x="693738" y="448468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5" name="Line 143"/>
              <p:cNvSpPr>
                <a:spLocks noChangeShapeType="1"/>
              </p:cNvSpPr>
              <p:nvPr/>
            </p:nvSpPr>
            <p:spPr bwMode="auto">
              <a:xfrm flipH="1">
                <a:off x="693738" y="442753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6" name="Line 144"/>
              <p:cNvSpPr>
                <a:spLocks noChangeShapeType="1"/>
              </p:cNvSpPr>
              <p:nvPr/>
            </p:nvSpPr>
            <p:spPr bwMode="auto">
              <a:xfrm flipH="1">
                <a:off x="693738" y="437991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7" name="Line 145"/>
              <p:cNvSpPr>
                <a:spLocks noChangeShapeType="1"/>
              </p:cNvSpPr>
              <p:nvPr/>
            </p:nvSpPr>
            <p:spPr bwMode="auto">
              <a:xfrm flipH="1">
                <a:off x="693738" y="47053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8" name="Line 146"/>
              <p:cNvSpPr>
                <a:spLocks noChangeShapeType="1"/>
              </p:cNvSpPr>
              <p:nvPr/>
            </p:nvSpPr>
            <p:spPr bwMode="auto">
              <a:xfrm flipH="1">
                <a:off x="693738" y="46482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79" name="Line 147"/>
              <p:cNvSpPr>
                <a:spLocks noChangeShapeType="1"/>
              </p:cNvSpPr>
              <p:nvPr/>
            </p:nvSpPr>
            <p:spPr bwMode="auto">
              <a:xfrm flipH="1">
                <a:off x="693738" y="45910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0" name="Line 148"/>
              <p:cNvSpPr>
                <a:spLocks noChangeShapeType="1"/>
              </p:cNvSpPr>
              <p:nvPr/>
            </p:nvSpPr>
            <p:spPr bwMode="auto">
              <a:xfrm flipH="1">
                <a:off x="693738" y="49180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1" name="Line 149"/>
              <p:cNvSpPr>
                <a:spLocks noChangeShapeType="1"/>
              </p:cNvSpPr>
              <p:nvPr/>
            </p:nvSpPr>
            <p:spPr bwMode="auto">
              <a:xfrm flipH="1">
                <a:off x="693738" y="486092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2" name="Line 150"/>
              <p:cNvSpPr>
                <a:spLocks noChangeShapeType="1"/>
              </p:cNvSpPr>
              <p:nvPr/>
            </p:nvSpPr>
            <p:spPr bwMode="auto">
              <a:xfrm flipH="1">
                <a:off x="693738" y="481171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3" name="Line 151"/>
              <p:cNvSpPr>
                <a:spLocks noChangeShapeType="1"/>
              </p:cNvSpPr>
              <p:nvPr/>
            </p:nvSpPr>
            <p:spPr bwMode="auto">
              <a:xfrm flipH="1">
                <a:off x="693738" y="51371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4" name="Line 152"/>
              <p:cNvSpPr>
                <a:spLocks noChangeShapeType="1"/>
              </p:cNvSpPr>
              <p:nvPr/>
            </p:nvSpPr>
            <p:spPr bwMode="auto">
              <a:xfrm flipH="1">
                <a:off x="693738" y="50800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5" name="Line 153"/>
              <p:cNvSpPr>
                <a:spLocks noChangeShapeType="1"/>
              </p:cNvSpPr>
              <p:nvPr/>
            </p:nvSpPr>
            <p:spPr bwMode="auto">
              <a:xfrm flipH="1">
                <a:off x="693738" y="50323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6" name="Line 154"/>
              <p:cNvSpPr>
                <a:spLocks noChangeShapeType="1"/>
              </p:cNvSpPr>
              <p:nvPr/>
            </p:nvSpPr>
            <p:spPr bwMode="auto">
              <a:xfrm flipH="1">
                <a:off x="693738" y="535781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7" name="Line 155"/>
              <p:cNvSpPr>
                <a:spLocks noChangeShapeType="1"/>
              </p:cNvSpPr>
              <p:nvPr/>
            </p:nvSpPr>
            <p:spPr bwMode="auto">
              <a:xfrm flipH="1">
                <a:off x="693738" y="530066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8" name="Line 156"/>
              <p:cNvSpPr>
                <a:spLocks noChangeShapeType="1"/>
              </p:cNvSpPr>
              <p:nvPr/>
            </p:nvSpPr>
            <p:spPr bwMode="auto">
              <a:xfrm flipH="1">
                <a:off x="693738" y="52514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89" name="Line 157"/>
              <p:cNvSpPr>
                <a:spLocks noChangeShapeType="1"/>
              </p:cNvSpPr>
              <p:nvPr/>
            </p:nvSpPr>
            <p:spPr bwMode="auto">
              <a:xfrm flipH="1">
                <a:off x="693738" y="55784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0" name="Line 158"/>
              <p:cNvSpPr>
                <a:spLocks noChangeShapeType="1"/>
              </p:cNvSpPr>
              <p:nvPr/>
            </p:nvSpPr>
            <p:spPr bwMode="auto">
              <a:xfrm flipH="1">
                <a:off x="693738" y="552132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1" name="Line 159"/>
              <p:cNvSpPr>
                <a:spLocks noChangeShapeType="1"/>
              </p:cNvSpPr>
              <p:nvPr/>
            </p:nvSpPr>
            <p:spPr bwMode="auto">
              <a:xfrm flipH="1">
                <a:off x="693738" y="547211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2" name="Line 160"/>
              <p:cNvSpPr>
                <a:spLocks noChangeShapeType="1"/>
              </p:cNvSpPr>
              <p:nvPr/>
            </p:nvSpPr>
            <p:spPr bwMode="auto">
              <a:xfrm flipH="1">
                <a:off x="693738" y="57975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3" name="Line 161"/>
              <p:cNvSpPr>
                <a:spLocks noChangeShapeType="1"/>
              </p:cNvSpPr>
              <p:nvPr/>
            </p:nvSpPr>
            <p:spPr bwMode="auto">
              <a:xfrm flipH="1">
                <a:off x="693738" y="57404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4" name="Line 162"/>
              <p:cNvSpPr>
                <a:spLocks noChangeShapeType="1"/>
              </p:cNvSpPr>
              <p:nvPr/>
            </p:nvSpPr>
            <p:spPr bwMode="auto">
              <a:xfrm flipH="1">
                <a:off x="693738" y="56927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5" name="Freeform 163"/>
              <p:cNvSpPr>
                <a:spLocks/>
              </p:cNvSpPr>
              <p:nvPr/>
            </p:nvSpPr>
            <p:spPr bwMode="auto">
              <a:xfrm>
                <a:off x="4403725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6" name="Freeform 164"/>
              <p:cNvSpPr>
                <a:spLocks/>
              </p:cNvSpPr>
              <p:nvPr/>
            </p:nvSpPr>
            <p:spPr bwMode="auto">
              <a:xfrm>
                <a:off x="2552700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7" name="Freeform 165"/>
              <p:cNvSpPr>
                <a:spLocks/>
              </p:cNvSpPr>
              <p:nvPr/>
            </p:nvSpPr>
            <p:spPr bwMode="auto">
              <a:xfrm>
                <a:off x="6246813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8" name="Freeform 166"/>
              <p:cNvSpPr>
                <a:spLocks/>
              </p:cNvSpPr>
              <p:nvPr/>
            </p:nvSpPr>
            <p:spPr bwMode="auto">
              <a:xfrm>
                <a:off x="7175500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599" name="Freeform 167"/>
              <p:cNvSpPr>
                <a:spLocks/>
              </p:cNvSpPr>
              <p:nvPr/>
            </p:nvSpPr>
            <p:spPr bwMode="auto">
              <a:xfrm>
                <a:off x="3481388" y="526732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0" name="Freeform 168"/>
              <p:cNvSpPr>
                <a:spLocks/>
              </p:cNvSpPr>
              <p:nvPr/>
            </p:nvSpPr>
            <p:spPr bwMode="auto">
              <a:xfrm>
                <a:off x="5324475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1" name="Freeform 169"/>
              <p:cNvSpPr>
                <a:spLocks/>
              </p:cNvSpPr>
              <p:nvPr/>
            </p:nvSpPr>
            <p:spPr bwMode="auto">
              <a:xfrm>
                <a:off x="1630363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2" name="Freeform 170"/>
              <p:cNvSpPr>
                <a:spLocks/>
              </p:cNvSpPr>
              <p:nvPr/>
            </p:nvSpPr>
            <p:spPr bwMode="auto">
              <a:xfrm>
                <a:off x="5789613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3" name="Freeform 171"/>
              <p:cNvSpPr>
                <a:spLocks/>
              </p:cNvSpPr>
              <p:nvPr/>
            </p:nvSpPr>
            <p:spPr bwMode="auto">
              <a:xfrm>
                <a:off x="2095500" y="526732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4" name="Freeform 172"/>
              <p:cNvSpPr>
                <a:spLocks/>
              </p:cNvSpPr>
              <p:nvPr/>
            </p:nvSpPr>
            <p:spPr bwMode="auto">
              <a:xfrm>
                <a:off x="7632700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5" name="Freeform 173"/>
              <p:cNvSpPr>
                <a:spLocks/>
              </p:cNvSpPr>
              <p:nvPr/>
            </p:nvSpPr>
            <p:spPr bwMode="auto">
              <a:xfrm>
                <a:off x="3938588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6" name="Freeform 174"/>
              <p:cNvSpPr>
                <a:spLocks/>
              </p:cNvSpPr>
              <p:nvPr/>
            </p:nvSpPr>
            <p:spPr bwMode="auto">
              <a:xfrm>
                <a:off x="3017838" y="50561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7" name="Freeform 175"/>
              <p:cNvSpPr>
                <a:spLocks/>
              </p:cNvSpPr>
              <p:nvPr/>
            </p:nvSpPr>
            <p:spPr bwMode="auto">
              <a:xfrm>
                <a:off x="6710363" y="576580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8" name="Freeform 176"/>
              <p:cNvSpPr>
                <a:spLocks/>
              </p:cNvSpPr>
              <p:nvPr/>
            </p:nvSpPr>
            <p:spPr bwMode="auto">
              <a:xfrm>
                <a:off x="1174750" y="49990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09" name="Freeform 177"/>
              <p:cNvSpPr>
                <a:spLocks/>
              </p:cNvSpPr>
              <p:nvPr/>
            </p:nvSpPr>
            <p:spPr bwMode="auto">
              <a:xfrm>
                <a:off x="4868863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0" name="Freeform 178"/>
              <p:cNvSpPr>
                <a:spLocks/>
              </p:cNvSpPr>
              <p:nvPr/>
            </p:nvSpPr>
            <p:spPr bwMode="auto">
              <a:xfrm>
                <a:off x="3709988" y="52197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1" name="Freeform 179"/>
              <p:cNvSpPr>
                <a:spLocks/>
              </p:cNvSpPr>
              <p:nvPr/>
            </p:nvSpPr>
            <p:spPr bwMode="auto">
              <a:xfrm>
                <a:off x="7404100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2" name="Freeform 180"/>
              <p:cNvSpPr>
                <a:spLocks/>
              </p:cNvSpPr>
              <p:nvPr/>
            </p:nvSpPr>
            <p:spPr bwMode="auto">
              <a:xfrm>
                <a:off x="1866900" y="48355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3" name="Freeform 181"/>
              <p:cNvSpPr>
                <a:spLocks/>
              </p:cNvSpPr>
              <p:nvPr/>
            </p:nvSpPr>
            <p:spPr bwMode="auto">
              <a:xfrm>
                <a:off x="5561013" y="57658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4" name="Freeform 182"/>
              <p:cNvSpPr>
                <a:spLocks/>
              </p:cNvSpPr>
              <p:nvPr/>
            </p:nvSpPr>
            <p:spPr bwMode="auto">
              <a:xfrm>
                <a:off x="4632325" y="51054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5" name="Freeform 183"/>
              <p:cNvSpPr>
                <a:spLocks/>
              </p:cNvSpPr>
              <p:nvPr/>
            </p:nvSpPr>
            <p:spPr bwMode="auto">
              <a:xfrm>
                <a:off x="938213" y="51625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6" name="Freeform 184"/>
              <p:cNvSpPr>
                <a:spLocks/>
              </p:cNvSpPr>
              <p:nvPr/>
            </p:nvSpPr>
            <p:spPr bwMode="auto">
              <a:xfrm>
                <a:off x="6483350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7" name="Freeform 185"/>
              <p:cNvSpPr>
                <a:spLocks/>
              </p:cNvSpPr>
              <p:nvPr/>
            </p:nvSpPr>
            <p:spPr bwMode="auto">
              <a:xfrm>
                <a:off x="2789238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8" name="Freeform 186"/>
              <p:cNvSpPr>
                <a:spLocks/>
              </p:cNvSpPr>
              <p:nvPr/>
            </p:nvSpPr>
            <p:spPr bwMode="auto">
              <a:xfrm>
                <a:off x="6938963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19" name="Freeform 187"/>
              <p:cNvSpPr>
                <a:spLocks/>
              </p:cNvSpPr>
              <p:nvPr/>
            </p:nvSpPr>
            <p:spPr bwMode="auto">
              <a:xfrm>
                <a:off x="3244850" y="56515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0" name="Freeform 188"/>
              <p:cNvSpPr>
                <a:spLocks/>
              </p:cNvSpPr>
              <p:nvPr/>
            </p:nvSpPr>
            <p:spPr bwMode="auto">
              <a:xfrm>
                <a:off x="5095875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1" name="Freeform 189"/>
              <p:cNvSpPr>
                <a:spLocks/>
              </p:cNvSpPr>
              <p:nvPr/>
            </p:nvSpPr>
            <p:spPr bwMode="auto">
              <a:xfrm>
                <a:off x="1401763" y="51625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2" name="Freeform 190"/>
              <p:cNvSpPr>
                <a:spLocks/>
              </p:cNvSpPr>
              <p:nvPr/>
            </p:nvSpPr>
            <p:spPr bwMode="auto">
              <a:xfrm>
                <a:off x="2324100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3" name="Freeform 191"/>
              <p:cNvSpPr>
                <a:spLocks/>
              </p:cNvSpPr>
              <p:nvPr/>
            </p:nvSpPr>
            <p:spPr bwMode="auto">
              <a:xfrm>
                <a:off x="6018213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4" name="Freeform 192"/>
              <p:cNvSpPr>
                <a:spLocks/>
              </p:cNvSpPr>
              <p:nvPr/>
            </p:nvSpPr>
            <p:spPr bwMode="auto">
              <a:xfrm>
                <a:off x="4175125" y="52197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5" name="Freeform 193"/>
              <p:cNvSpPr>
                <a:spLocks/>
              </p:cNvSpPr>
              <p:nvPr/>
            </p:nvSpPr>
            <p:spPr bwMode="auto">
              <a:xfrm>
                <a:off x="7869238" y="58229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6" name="Freeform 194"/>
              <p:cNvSpPr>
                <a:spLocks/>
              </p:cNvSpPr>
              <p:nvPr/>
            </p:nvSpPr>
            <p:spPr bwMode="auto">
              <a:xfrm>
                <a:off x="7747000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7" name="Freeform 195"/>
              <p:cNvSpPr>
                <a:spLocks/>
              </p:cNvSpPr>
              <p:nvPr/>
            </p:nvSpPr>
            <p:spPr bwMode="auto">
              <a:xfrm>
                <a:off x="4060825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8" name="Freeform 196"/>
              <p:cNvSpPr>
                <a:spLocks/>
              </p:cNvSpPr>
              <p:nvPr/>
            </p:nvSpPr>
            <p:spPr bwMode="auto">
              <a:xfrm>
                <a:off x="5903913" y="51625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29" name="Freeform 197"/>
              <p:cNvSpPr>
                <a:spLocks/>
              </p:cNvSpPr>
              <p:nvPr/>
            </p:nvSpPr>
            <p:spPr bwMode="auto">
              <a:xfrm>
                <a:off x="2209800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0" name="Freeform 198"/>
              <p:cNvSpPr>
                <a:spLocks/>
              </p:cNvSpPr>
              <p:nvPr/>
            </p:nvSpPr>
            <p:spPr bwMode="auto">
              <a:xfrm>
                <a:off x="1289050" y="46164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1" name="Freeform 199"/>
              <p:cNvSpPr>
                <a:spLocks/>
              </p:cNvSpPr>
              <p:nvPr/>
            </p:nvSpPr>
            <p:spPr bwMode="auto">
              <a:xfrm>
                <a:off x="4981575" y="576580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2" name="Freeform 200"/>
              <p:cNvSpPr>
                <a:spLocks/>
              </p:cNvSpPr>
              <p:nvPr/>
            </p:nvSpPr>
            <p:spPr bwMode="auto">
              <a:xfrm>
                <a:off x="3130550" y="543877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3" name="Freeform 201"/>
              <p:cNvSpPr>
                <a:spLocks/>
              </p:cNvSpPr>
              <p:nvPr/>
            </p:nvSpPr>
            <p:spPr bwMode="auto">
              <a:xfrm>
                <a:off x="6824663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4" name="Freeform 202"/>
              <p:cNvSpPr>
                <a:spLocks/>
              </p:cNvSpPr>
              <p:nvPr/>
            </p:nvSpPr>
            <p:spPr bwMode="auto">
              <a:xfrm>
                <a:off x="2674938" y="48355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5" name="Freeform 203"/>
              <p:cNvSpPr>
                <a:spLocks/>
              </p:cNvSpPr>
              <p:nvPr/>
            </p:nvSpPr>
            <p:spPr bwMode="auto">
              <a:xfrm>
                <a:off x="6369050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6" name="Freeform 204"/>
              <p:cNvSpPr>
                <a:spLocks/>
              </p:cNvSpPr>
              <p:nvPr/>
            </p:nvSpPr>
            <p:spPr bwMode="auto">
              <a:xfrm>
                <a:off x="823913" y="51054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8637" name="Freeform 205"/>
              <p:cNvSpPr>
                <a:spLocks/>
              </p:cNvSpPr>
              <p:nvPr/>
            </p:nvSpPr>
            <p:spPr bwMode="auto">
              <a:xfrm>
                <a:off x="4518025" y="56515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grpSp>
            <p:nvGrpSpPr>
              <p:cNvPr id="3" name="Group 407"/>
              <p:cNvGrpSpPr>
                <a:grpSpLocks/>
              </p:cNvGrpSpPr>
              <p:nvPr/>
            </p:nvGrpSpPr>
            <p:grpSpPr bwMode="auto">
              <a:xfrm>
                <a:off x="741363" y="4013201"/>
                <a:ext cx="7388225" cy="1924050"/>
                <a:chOff x="467" y="2528"/>
                <a:chExt cx="4654" cy="1212"/>
              </a:xfrm>
            </p:grpSpPr>
            <p:sp>
              <p:nvSpPr>
                <p:cNvPr id="18639" name="Freeform 207"/>
                <p:cNvSpPr>
                  <a:spLocks/>
                </p:cNvSpPr>
                <p:nvPr/>
              </p:nvSpPr>
              <p:spPr bwMode="auto">
                <a:xfrm>
                  <a:off x="3426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0" name="Freeform 208"/>
                <p:cNvSpPr>
                  <a:spLocks/>
                </p:cNvSpPr>
                <p:nvPr/>
              </p:nvSpPr>
              <p:spPr bwMode="auto">
                <a:xfrm>
                  <a:off x="1099" y="31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1" name="Freeform 209"/>
                <p:cNvSpPr>
                  <a:spLocks/>
                </p:cNvSpPr>
                <p:nvPr/>
              </p:nvSpPr>
              <p:spPr bwMode="auto">
                <a:xfrm>
                  <a:off x="4592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2" name="Freeform 210"/>
                <p:cNvSpPr>
                  <a:spLocks/>
                </p:cNvSpPr>
                <p:nvPr/>
              </p:nvSpPr>
              <p:spPr bwMode="auto">
                <a:xfrm>
                  <a:off x="2265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3" name="Freeform 211"/>
                <p:cNvSpPr>
                  <a:spLocks/>
                </p:cNvSpPr>
                <p:nvPr/>
              </p:nvSpPr>
              <p:spPr bwMode="auto">
                <a:xfrm>
                  <a:off x="3282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4" name="Freeform 212"/>
                <p:cNvSpPr>
                  <a:spLocks/>
                </p:cNvSpPr>
                <p:nvPr/>
              </p:nvSpPr>
              <p:spPr bwMode="auto">
                <a:xfrm>
                  <a:off x="955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5" name="Freeform 213"/>
                <p:cNvSpPr>
                  <a:spLocks/>
                </p:cNvSpPr>
                <p:nvPr/>
              </p:nvSpPr>
              <p:spPr bwMode="auto">
                <a:xfrm>
                  <a:off x="4448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6" name="Freeform 214"/>
                <p:cNvSpPr>
                  <a:spLocks/>
                </p:cNvSpPr>
                <p:nvPr/>
              </p:nvSpPr>
              <p:spPr bwMode="auto">
                <a:xfrm>
                  <a:off x="2121" y="331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7" name="Freeform 215"/>
                <p:cNvSpPr>
                  <a:spLocks/>
                </p:cNvSpPr>
                <p:nvPr/>
              </p:nvSpPr>
              <p:spPr bwMode="auto">
                <a:xfrm>
                  <a:off x="2702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8" name="Freeform 216"/>
                <p:cNvSpPr>
                  <a:spLocks/>
                </p:cNvSpPr>
                <p:nvPr/>
              </p:nvSpPr>
              <p:spPr bwMode="auto">
                <a:xfrm>
                  <a:off x="5029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49" name="Freeform 217"/>
                <p:cNvSpPr>
                  <a:spLocks/>
                </p:cNvSpPr>
                <p:nvPr/>
              </p:nvSpPr>
              <p:spPr bwMode="auto">
                <a:xfrm>
                  <a:off x="1536" y="31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0" name="Freeform 218"/>
                <p:cNvSpPr>
                  <a:spLocks/>
                </p:cNvSpPr>
                <p:nvPr/>
              </p:nvSpPr>
              <p:spPr bwMode="auto">
                <a:xfrm>
                  <a:off x="3863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1" name="Freeform 219"/>
                <p:cNvSpPr>
                  <a:spLocks/>
                </p:cNvSpPr>
                <p:nvPr/>
              </p:nvSpPr>
              <p:spPr bwMode="auto">
                <a:xfrm>
                  <a:off x="1248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2" name="Freeform 220"/>
                <p:cNvSpPr>
                  <a:spLocks/>
                </p:cNvSpPr>
                <p:nvPr/>
              </p:nvSpPr>
              <p:spPr bwMode="auto">
                <a:xfrm>
                  <a:off x="3575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3" name="Freeform 221"/>
                <p:cNvSpPr>
                  <a:spLocks/>
                </p:cNvSpPr>
                <p:nvPr/>
              </p:nvSpPr>
              <p:spPr bwMode="auto">
                <a:xfrm>
                  <a:off x="2409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4" name="Freeform 222"/>
                <p:cNvSpPr>
                  <a:spLocks/>
                </p:cNvSpPr>
                <p:nvPr/>
              </p:nvSpPr>
              <p:spPr bwMode="auto">
                <a:xfrm>
                  <a:off x="4736" y="369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5" name="Freeform 223"/>
                <p:cNvSpPr>
                  <a:spLocks/>
                </p:cNvSpPr>
                <p:nvPr/>
              </p:nvSpPr>
              <p:spPr bwMode="auto">
                <a:xfrm>
                  <a:off x="4156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6" name="Freeform 224"/>
                <p:cNvSpPr>
                  <a:spLocks/>
                </p:cNvSpPr>
                <p:nvPr/>
              </p:nvSpPr>
              <p:spPr bwMode="auto">
                <a:xfrm>
                  <a:off x="1829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7" name="Freeform 225"/>
                <p:cNvSpPr>
                  <a:spLocks/>
                </p:cNvSpPr>
                <p:nvPr/>
              </p:nvSpPr>
              <p:spPr bwMode="auto">
                <a:xfrm>
                  <a:off x="299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8" name="Freeform 226"/>
                <p:cNvSpPr>
                  <a:spLocks/>
                </p:cNvSpPr>
                <p:nvPr/>
              </p:nvSpPr>
              <p:spPr bwMode="auto">
                <a:xfrm>
                  <a:off x="663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59" name="Freeform 227"/>
                <p:cNvSpPr>
                  <a:spLocks/>
                </p:cNvSpPr>
                <p:nvPr/>
              </p:nvSpPr>
              <p:spPr bwMode="auto">
                <a:xfrm>
                  <a:off x="2882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0" name="Freeform 228"/>
                <p:cNvSpPr>
                  <a:spLocks/>
                </p:cNvSpPr>
                <p:nvPr/>
              </p:nvSpPr>
              <p:spPr bwMode="auto">
                <a:xfrm>
                  <a:off x="555" y="28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1" name="Freeform 229"/>
                <p:cNvSpPr>
                  <a:spLocks/>
                </p:cNvSpPr>
                <p:nvPr/>
              </p:nvSpPr>
              <p:spPr bwMode="auto">
                <a:xfrm>
                  <a:off x="4048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2" name="Freeform 230"/>
                <p:cNvSpPr>
                  <a:spLocks/>
                </p:cNvSpPr>
                <p:nvPr/>
              </p:nvSpPr>
              <p:spPr bwMode="auto">
                <a:xfrm>
                  <a:off x="1721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3" name="Freeform 231"/>
                <p:cNvSpPr>
                  <a:spLocks/>
                </p:cNvSpPr>
                <p:nvPr/>
              </p:nvSpPr>
              <p:spPr bwMode="auto">
                <a:xfrm>
                  <a:off x="2301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4" name="Freeform 232"/>
                <p:cNvSpPr>
                  <a:spLocks/>
                </p:cNvSpPr>
                <p:nvPr/>
              </p:nvSpPr>
              <p:spPr bwMode="auto">
                <a:xfrm>
                  <a:off x="4628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5" name="Freeform 233"/>
                <p:cNvSpPr>
                  <a:spLocks/>
                </p:cNvSpPr>
                <p:nvPr/>
              </p:nvSpPr>
              <p:spPr bwMode="auto">
                <a:xfrm>
                  <a:off x="1135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6" name="Freeform 234"/>
                <p:cNvSpPr>
                  <a:spLocks/>
                </p:cNvSpPr>
                <p:nvPr/>
              </p:nvSpPr>
              <p:spPr bwMode="auto">
                <a:xfrm>
                  <a:off x="3462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7" name="Freeform 235"/>
                <p:cNvSpPr>
                  <a:spLocks/>
                </p:cNvSpPr>
                <p:nvPr/>
              </p:nvSpPr>
              <p:spPr bwMode="auto">
                <a:xfrm>
                  <a:off x="1428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8" name="Freeform 236"/>
                <p:cNvSpPr>
                  <a:spLocks/>
                </p:cNvSpPr>
                <p:nvPr/>
              </p:nvSpPr>
              <p:spPr bwMode="auto">
                <a:xfrm>
                  <a:off x="3755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69" name="Freeform 237"/>
                <p:cNvSpPr>
                  <a:spLocks/>
                </p:cNvSpPr>
                <p:nvPr/>
              </p:nvSpPr>
              <p:spPr bwMode="auto">
                <a:xfrm>
                  <a:off x="2594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0" name="Freeform 238"/>
                <p:cNvSpPr>
                  <a:spLocks/>
                </p:cNvSpPr>
                <p:nvPr/>
              </p:nvSpPr>
              <p:spPr bwMode="auto">
                <a:xfrm>
                  <a:off x="4921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1" name="Freeform 239"/>
                <p:cNvSpPr>
                  <a:spLocks/>
                </p:cNvSpPr>
                <p:nvPr/>
              </p:nvSpPr>
              <p:spPr bwMode="auto">
                <a:xfrm>
                  <a:off x="4335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2" name="Freeform 240"/>
                <p:cNvSpPr>
                  <a:spLocks/>
                </p:cNvSpPr>
                <p:nvPr/>
              </p:nvSpPr>
              <p:spPr bwMode="auto">
                <a:xfrm>
                  <a:off x="2008" y="34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3" name="Freeform 241"/>
                <p:cNvSpPr>
                  <a:spLocks/>
                </p:cNvSpPr>
                <p:nvPr/>
              </p:nvSpPr>
              <p:spPr bwMode="auto">
                <a:xfrm>
                  <a:off x="3174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4" name="Freeform 242"/>
                <p:cNvSpPr>
                  <a:spLocks/>
                </p:cNvSpPr>
                <p:nvPr/>
              </p:nvSpPr>
              <p:spPr bwMode="auto">
                <a:xfrm>
                  <a:off x="848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5" name="Freeform 243"/>
                <p:cNvSpPr>
                  <a:spLocks/>
                </p:cNvSpPr>
                <p:nvPr/>
              </p:nvSpPr>
              <p:spPr bwMode="auto">
                <a:xfrm>
                  <a:off x="4772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6" name="Freeform 244"/>
                <p:cNvSpPr>
                  <a:spLocks/>
                </p:cNvSpPr>
                <p:nvPr/>
              </p:nvSpPr>
              <p:spPr bwMode="auto">
                <a:xfrm>
                  <a:off x="2445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7" name="Freeform 245"/>
                <p:cNvSpPr>
                  <a:spLocks/>
                </p:cNvSpPr>
                <p:nvPr/>
              </p:nvSpPr>
              <p:spPr bwMode="auto">
                <a:xfrm>
                  <a:off x="3611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8" name="Freeform 246"/>
                <p:cNvSpPr>
                  <a:spLocks/>
                </p:cNvSpPr>
                <p:nvPr/>
              </p:nvSpPr>
              <p:spPr bwMode="auto">
                <a:xfrm>
                  <a:off x="128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79" name="Freeform 247"/>
                <p:cNvSpPr>
                  <a:spLocks/>
                </p:cNvSpPr>
                <p:nvPr/>
              </p:nvSpPr>
              <p:spPr bwMode="auto">
                <a:xfrm>
                  <a:off x="704" y="29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0" name="Freeform 248"/>
                <p:cNvSpPr>
                  <a:spLocks/>
                </p:cNvSpPr>
                <p:nvPr/>
              </p:nvSpPr>
              <p:spPr bwMode="auto">
                <a:xfrm>
                  <a:off x="3031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1" name="Freeform 249"/>
                <p:cNvSpPr>
                  <a:spLocks/>
                </p:cNvSpPr>
                <p:nvPr/>
              </p:nvSpPr>
              <p:spPr bwMode="auto">
                <a:xfrm>
                  <a:off x="1865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2" name="Freeform 250"/>
                <p:cNvSpPr>
                  <a:spLocks/>
                </p:cNvSpPr>
                <p:nvPr/>
              </p:nvSpPr>
              <p:spPr bwMode="auto">
                <a:xfrm>
                  <a:off x="4191" y="366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3" name="Freeform 251"/>
                <p:cNvSpPr>
                  <a:spLocks/>
                </p:cNvSpPr>
                <p:nvPr/>
              </p:nvSpPr>
              <p:spPr bwMode="auto">
                <a:xfrm>
                  <a:off x="2157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4" name="Freeform 252"/>
                <p:cNvSpPr>
                  <a:spLocks/>
                </p:cNvSpPr>
                <p:nvPr/>
              </p:nvSpPr>
              <p:spPr bwMode="auto">
                <a:xfrm>
                  <a:off x="4484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5" name="Freeform 253"/>
                <p:cNvSpPr>
                  <a:spLocks/>
                </p:cNvSpPr>
                <p:nvPr/>
              </p:nvSpPr>
              <p:spPr bwMode="auto">
                <a:xfrm>
                  <a:off x="991" y="28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6" name="Freeform 254"/>
                <p:cNvSpPr>
                  <a:spLocks/>
                </p:cNvSpPr>
                <p:nvPr/>
              </p:nvSpPr>
              <p:spPr bwMode="auto">
                <a:xfrm>
                  <a:off x="3318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7" name="Freeform 255"/>
                <p:cNvSpPr>
                  <a:spLocks/>
                </p:cNvSpPr>
                <p:nvPr/>
              </p:nvSpPr>
              <p:spPr bwMode="auto">
                <a:xfrm>
                  <a:off x="3899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8" name="Freeform 256"/>
                <p:cNvSpPr>
                  <a:spLocks/>
                </p:cNvSpPr>
                <p:nvPr/>
              </p:nvSpPr>
              <p:spPr bwMode="auto">
                <a:xfrm>
                  <a:off x="1572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89" name="Freeform 257"/>
                <p:cNvSpPr>
                  <a:spLocks/>
                </p:cNvSpPr>
                <p:nvPr/>
              </p:nvSpPr>
              <p:spPr bwMode="auto">
                <a:xfrm>
                  <a:off x="5065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0" name="Freeform 258"/>
                <p:cNvSpPr>
                  <a:spLocks/>
                </p:cNvSpPr>
                <p:nvPr/>
              </p:nvSpPr>
              <p:spPr bwMode="auto">
                <a:xfrm>
                  <a:off x="2738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1" name="Freeform 259"/>
                <p:cNvSpPr>
                  <a:spLocks/>
                </p:cNvSpPr>
                <p:nvPr/>
              </p:nvSpPr>
              <p:spPr bwMode="auto">
                <a:xfrm>
                  <a:off x="2517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2" name="Freeform 260"/>
                <p:cNvSpPr>
                  <a:spLocks/>
                </p:cNvSpPr>
                <p:nvPr/>
              </p:nvSpPr>
              <p:spPr bwMode="auto">
                <a:xfrm>
                  <a:off x="4844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3" name="Freeform 261"/>
                <p:cNvSpPr>
                  <a:spLocks/>
                </p:cNvSpPr>
                <p:nvPr/>
              </p:nvSpPr>
              <p:spPr bwMode="auto">
                <a:xfrm>
                  <a:off x="1356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4" name="Freeform 262"/>
                <p:cNvSpPr>
                  <a:spLocks/>
                </p:cNvSpPr>
                <p:nvPr/>
              </p:nvSpPr>
              <p:spPr bwMode="auto">
                <a:xfrm>
                  <a:off x="3683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5" name="Freeform 263"/>
                <p:cNvSpPr>
                  <a:spLocks/>
                </p:cNvSpPr>
                <p:nvPr/>
              </p:nvSpPr>
              <p:spPr bwMode="auto">
                <a:xfrm>
                  <a:off x="3103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6" name="Freeform 264"/>
                <p:cNvSpPr>
                  <a:spLocks/>
                </p:cNvSpPr>
                <p:nvPr/>
              </p:nvSpPr>
              <p:spPr bwMode="auto">
                <a:xfrm>
                  <a:off x="776" y="31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7" name="Freeform 265"/>
                <p:cNvSpPr>
                  <a:spLocks/>
                </p:cNvSpPr>
                <p:nvPr/>
              </p:nvSpPr>
              <p:spPr bwMode="auto">
                <a:xfrm>
                  <a:off x="4263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8" name="Freeform 266"/>
                <p:cNvSpPr>
                  <a:spLocks/>
                </p:cNvSpPr>
                <p:nvPr/>
              </p:nvSpPr>
              <p:spPr bwMode="auto">
                <a:xfrm>
                  <a:off x="193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699" name="Freeform 267"/>
                <p:cNvSpPr>
                  <a:spLocks/>
                </p:cNvSpPr>
                <p:nvPr/>
              </p:nvSpPr>
              <p:spPr bwMode="auto">
                <a:xfrm>
                  <a:off x="3976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0" name="Freeform 268"/>
                <p:cNvSpPr>
                  <a:spLocks/>
                </p:cNvSpPr>
                <p:nvPr/>
              </p:nvSpPr>
              <p:spPr bwMode="auto">
                <a:xfrm>
                  <a:off x="1649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1" name="Freeform 269"/>
                <p:cNvSpPr>
                  <a:spLocks/>
                </p:cNvSpPr>
                <p:nvPr/>
              </p:nvSpPr>
              <p:spPr bwMode="auto">
                <a:xfrm>
                  <a:off x="48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2" name="Freeform 270"/>
                <p:cNvSpPr>
                  <a:spLocks/>
                </p:cNvSpPr>
                <p:nvPr/>
              </p:nvSpPr>
              <p:spPr bwMode="auto">
                <a:xfrm>
                  <a:off x="1063" y="290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3" name="Freeform 271"/>
                <p:cNvSpPr>
                  <a:spLocks/>
                </p:cNvSpPr>
                <p:nvPr/>
              </p:nvSpPr>
              <p:spPr bwMode="auto">
                <a:xfrm>
                  <a:off x="3390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4" name="Freeform 272"/>
                <p:cNvSpPr>
                  <a:spLocks/>
                </p:cNvSpPr>
                <p:nvPr/>
              </p:nvSpPr>
              <p:spPr bwMode="auto">
                <a:xfrm>
                  <a:off x="2229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5" name="Freeform 273"/>
                <p:cNvSpPr>
                  <a:spLocks/>
                </p:cNvSpPr>
                <p:nvPr/>
              </p:nvSpPr>
              <p:spPr bwMode="auto">
                <a:xfrm>
                  <a:off x="4556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6" name="Freeform 274"/>
                <p:cNvSpPr>
                  <a:spLocks/>
                </p:cNvSpPr>
                <p:nvPr/>
              </p:nvSpPr>
              <p:spPr bwMode="auto">
                <a:xfrm>
                  <a:off x="919" y="32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7" name="Freeform 275"/>
                <p:cNvSpPr>
                  <a:spLocks/>
                </p:cNvSpPr>
                <p:nvPr/>
              </p:nvSpPr>
              <p:spPr bwMode="auto">
                <a:xfrm>
                  <a:off x="3246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8" name="Freeform 276"/>
                <p:cNvSpPr>
                  <a:spLocks/>
                </p:cNvSpPr>
                <p:nvPr/>
              </p:nvSpPr>
              <p:spPr bwMode="auto">
                <a:xfrm>
                  <a:off x="2085" y="32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09" name="Freeform 277"/>
                <p:cNvSpPr>
                  <a:spLocks/>
                </p:cNvSpPr>
                <p:nvPr/>
              </p:nvSpPr>
              <p:spPr bwMode="auto">
                <a:xfrm>
                  <a:off x="4407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0" name="Freeform 278"/>
                <p:cNvSpPr>
                  <a:spLocks/>
                </p:cNvSpPr>
                <p:nvPr/>
              </p:nvSpPr>
              <p:spPr bwMode="auto">
                <a:xfrm>
                  <a:off x="499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1" name="Freeform 279"/>
                <p:cNvSpPr>
                  <a:spLocks/>
                </p:cNvSpPr>
                <p:nvPr/>
              </p:nvSpPr>
              <p:spPr bwMode="auto">
                <a:xfrm>
                  <a:off x="2666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2" name="Freeform 280"/>
                <p:cNvSpPr>
                  <a:spLocks/>
                </p:cNvSpPr>
                <p:nvPr/>
              </p:nvSpPr>
              <p:spPr bwMode="auto">
                <a:xfrm>
                  <a:off x="3827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3" name="Freeform 281"/>
                <p:cNvSpPr>
                  <a:spLocks/>
                </p:cNvSpPr>
                <p:nvPr/>
              </p:nvSpPr>
              <p:spPr bwMode="auto">
                <a:xfrm>
                  <a:off x="1500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4" name="Freeform 282"/>
                <p:cNvSpPr>
                  <a:spLocks/>
                </p:cNvSpPr>
                <p:nvPr/>
              </p:nvSpPr>
              <p:spPr bwMode="auto">
                <a:xfrm>
                  <a:off x="3539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5" name="Freeform 283"/>
                <p:cNvSpPr>
                  <a:spLocks/>
                </p:cNvSpPr>
                <p:nvPr/>
              </p:nvSpPr>
              <p:spPr bwMode="auto">
                <a:xfrm>
                  <a:off x="1212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6" name="Freeform 284"/>
                <p:cNvSpPr>
                  <a:spLocks/>
                </p:cNvSpPr>
                <p:nvPr/>
              </p:nvSpPr>
              <p:spPr bwMode="auto">
                <a:xfrm>
                  <a:off x="4700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7" name="Freeform 285"/>
                <p:cNvSpPr>
                  <a:spLocks/>
                </p:cNvSpPr>
                <p:nvPr/>
              </p:nvSpPr>
              <p:spPr bwMode="auto">
                <a:xfrm>
                  <a:off x="237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8" name="Freeform 286"/>
                <p:cNvSpPr>
                  <a:spLocks/>
                </p:cNvSpPr>
                <p:nvPr/>
              </p:nvSpPr>
              <p:spPr bwMode="auto">
                <a:xfrm>
                  <a:off x="179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19" name="Freeform 287"/>
                <p:cNvSpPr>
                  <a:spLocks/>
                </p:cNvSpPr>
                <p:nvPr/>
              </p:nvSpPr>
              <p:spPr bwMode="auto">
                <a:xfrm>
                  <a:off x="412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0" name="Freeform 288"/>
                <p:cNvSpPr>
                  <a:spLocks/>
                </p:cNvSpPr>
                <p:nvPr/>
              </p:nvSpPr>
              <p:spPr bwMode="auto">
                <a:xfrm>
                  <a:off x="627" y="31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1" name="Freeform 289"/>
                <p:cNvSpPr>
                  <a:spLocks/>
                </p:cNvSpPr>
                <p:nvPr/>
              </p:nvSpPr>
              <p:spPr bwMode="auto">
                <a:xfrm>
                  <a:off x="2954" y="369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2" name="Freeform 290"/>
                <p:cNvSpPr>
                  <a:spLocks/>
                </p:cNvSpPr>
                <p:nvPr/>
              </p:nvSpPr>
              <p:spPr bwMode="auto">
                <a:xfrm>
                  <a:off x="1885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3" name="Freeform 291"/>
                <p:cNvSpPr>
                  <a:spLocks/>
                </p:cNvSpPr>
                <p:nvPr/>
              </p:nvSpPr>
              <p:spPr bwMode="auto">
                <a:xfrm>
                  <a:off x="4212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4" name="Freeform 292"/>
                <p:cNvSpPr>
                  <a:spLocks/>
                </p:cNvSpPr>
                <p:nvPr/>
              </p:nvSpPr>
              <p:spPr bwMode="auto">
                <a:xfrm>
                  <a:off x="719" y="27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5" name="Freeform 293"/>
                <p:cNvSpPr>
                  <a:spLocks/>
                </p:cNvSpPr>
                <p:nvPr/>
              </p:nvSpPr>
              <p:spPr bwMode="auto">
                <a:xfrm>
                  <a:off x="3046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6" name="Freeform 294"/>
                <p:cNvSpPr>
                  <a:spLocks/>
                </p:cNvSpPr>
                <p:nvPr/>
              </p:nvSpPr>
              <p:spPr bwMode="auto">
                <a:xfrm>
                  <a:off x="3626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7" name="Freeform 295"/>
                <p:cNvSpPr>
                  <a:spLocks/>
                </p:cNvSpPr>
                <p:nvPr/>
              </p:nvSpPr>
              <p:spPr bwMode="auto">
                <a:xfrm>
                  <a:off x="130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8" name="Freeform 296"/>
                <p:cNvSpPr>
                  <a:spLocks/>
                </p:cNvSpPr>
                <p:nvPr/>
              </p:nvSpPr>
              <p:spPr bwMode="auto">
                <a:xfrm>
                  <a:off x="4792" y="352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29" name="Freeform 297"/>
                <p:cNvSpPr>
                  <a:spLocks/>
                </p:cNvSpPr>
                <p:nvPr/>
              </p:nvSpPr>
              <p:spPr bwMode="auto">
                <a:xfrm>
                  <a:off x="2466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0" name="Freeform 298"/>
                <p:cNvSpPr>
                  <a:spLocks/>
                </p:cNvSpPr>
                <p:nvPr/>
              </p:nvSpPr>
              <p:spPr bwMode="auto">
                <a:xfrm>
                  <a:off x="5080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1" name="Freeform 299"/>
                <p:cNvSpPr>
                  <a:spLocks/>
                </p:cNvSpPr>
                <p:nvPr/>
              </p:nvSpPr>
              <p:spPr bwMode="auto">
                <a:xfrm>
                  <a:off x="275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2" name="Freeform 300"/>
                <p:cNvSpPr>
                  <a:spLocks/>
                </p:cNvSpPr>
                <p:nvPr/>
              </p:nvSpPr>
              <p:spPr bwMode="auto">
                <a:xfrm>
                  <a:off x="3919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3" name="Freeform 301"/>
                <p:cNvSpPr>
                  <a:spLocks/>
                </p:cNvSpPr>
                <p:nvPr/>
              </p:nvSpPr>
              <p:spPr bwMode="auto">
                <a:xfrm>
                  <a:off x="1592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4" name="Freeform 302"/>
                <p:cNvSpPr>
                  <a:spLocks/>
                </p:cNvSpPr>
                <p:nvPr/>
              </p:nvSpPr>
              <p:spPr bwMode="auto">
                <a:xfrm>
                  <a:off x="1012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5" name="Freeform 303"/>
                <p:cNvSpPr>
                  <a:spLocks/>
                </p:cNvSpPr>
                <p:nvPr/>
              </p:nvSpPr>
              <p:spPr bwMode="auto">
                <a:xfrm>
                  <a:off x="3339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6" name="Freeform 304"/>
                <p:cNvSpPr>
                  <a:spLocks/>
                </p:cNvSpPr>
                <p:nvPr/>
              </p:nvSpPr>
              <p:spPr bwMode="auto">
                <a:xfrm>
                  <a:off x="217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7" name="Freeform 305"/>
                <p:cNvSpPr>
                  <a:spLocks/>
                </p:cNvSpPr>
                <p:nvPr/>
              </p:nvSpPr>
              <p:spPr bwMode="auto">
                <a:xfrm>
                  <a:off x="4500" y="369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8" name="Freeform 306"/>
                <p:cNvSpPr>
                  <a:spLocks/>
                </p:cNvSpPr>
                <p:nvPr/>
              </p:nvSpPr>
              <p:spPr bwMode="auto">
                <a:xfrm>
                  <a:off x="1156" y="304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39" name="Freeform 307"/>
                <p:cNvSpPr>
                  <a:spLocks/>
                </p:cNvSpPr>
                <p:nvPr/>
              </p:nvSpPr>
              <p:spPr bwMode="auto">
                <a:xfrm>
                  <a:off x="3483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0" name="Freeform 308"/>
                <p:cNvSpPr>
                  <a:spLocks/>
                </p:cNvSpPr>
                <p:nvPr/>
              </p:nvSpPr>
              <p:spPr bwMode="auto">
                <a:xfrm>
                  <a:off x="232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1" name="Freeform 309"/>
                <p:cNvSpPr>
                  <a:spLocks/>
                </p:cNvSpPr>
                <p:nvPr/>
              </p:nvSpPr>
              <p:spPr bwMode="auto">
                <a:xfrm>
                  <a:off x="4643" y="352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2" name="Freeform 310"/>
                <p:cNvSpPr>
                  <a:spLocks/>
                </p:cNvSpPr>
                <p:nvPr/>
              </p:nvSpPr>
              <p:spPr bwMode="auto">
                <a:xfrm>
                  <a:off x="4063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3" name="Freeform 311"/>
                <p:cNvSpPr>
                  <a:spLocks/>
                </p:cNvSpPr>
                <p:nvPr/>
              </p:nvSpPr>
              <p:spPr bwMode="auto">
                <a:xfrm>
                  <a:off x="1736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4" name="Freeform 312"/>
                <p:cNvSpPr>
                  <a:spLocks/>
                </p:cNvSpPr>
                <p:nvPr/>
              </p:nvSpPr>
              <p:spPr bwMode="auto">
                <a:xfrm>
                  <a:off x="2902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5" name="Freeform 313"/>
                <p:cNvSpPr>
                  <a:spLocks/>
                </p:cNvSpPr>
                <p:nvPr/>
              </p:nvSpPr>
              <p:spPr bwMode="auto">
                <a:xfrm>
                  <a:off x="575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6" name="Freeform 314"/>
                <p:cNvSpPr>
                  <a:spLocks/>
                </p:cNvSpPr>
                <p:nvPr/>
              </p:nvSpPr>
              <p:spPr bwMode="auto">
                <a:xfrm>
                  <a:off x="3190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7" name="Freeform 315"/>
                <p:cNvSpPr>
                  <a:spLocks/>
                </p:cNvSpPr>
                <p:nvPr/>
              </p:nvSpPr>
              <p:spPr bwMode="auto">
                <a:xfrm>
                  <a:off x="863" y="29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8" name="Freeform 316"/>
                <p:cNvSpPr>
                  <a:spLocks/>
                </p:cNvSpPr>
                <p:nvPr/>
              </p:nvSpPr>
              <p:spPr bwMode="auto">
                <a:xfrm>
                  <a:off x="4356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49" name="Freeform 317"/>
                <p:cNvSpPr>
                  <a:spLocks/>
                </p:cNvSpPr>
                <p:nvPr/>
              </p:nvSpPr>
              <p:spPr bwMode="auto">
                <a:xfrm>
                  <a:off x="2029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0" name="Freeform 318"/>
                <p:cNvSpPr>
                  <a:spLocks/>
                </p:cNvSpPr>
                <p:nvPr/>
              </p:nvSpPr>
              <p:spPr bwMode="auto">
                <a:xfrm>
                  <a:off x="2609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1" name="Freeform 319"/>
                <p:cNvSpPr>
                  <a:spLocks/>
                </p:cNvSpPr>
                <p:nvPr/>
              </p:nvSpPr>
              <p:spPr bwMode="auto">
                <a:xfrm>
                  <a:off x="4936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2" name="Freeform 320"/>
                <p:cNvSpPr>
                  <a:spLocks/>
                </p:cNvSpPr>
                <p:nvPr/>
              </p:nvSpPr>
              <p:spPr bwMode="auto">
                <a:xfrm>
                  <a:off x="1449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3" name="Freeform 321"/>
                <p:cNvSpPr>
                  <a:spLocks/>
                </p:cNvSpPr>
                <p:nvPr/>
              </p:nvSpPr>
              <p:spPr bwMode="auto">
                <a:xfrm>
                  <a:off x="3775" y="359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4" name="Freeform 322"/>
                <p:cNvSpPr>
                  <a:spLocks/>
                </p:cNvSpPr>
                <p:nvPr/>
              </p:nvSpPr>
              <p:spPr bwMode="auto">
                <a:xfrm>
                  <a:off x="3847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5" name="Freeform 323"/>
                <p:cNvSpPr>
                  <a:spLocks/>
                </p:cNvSpPr>
                <p:nvPr/>
              </p:nvSpPr>
              <p:spPr bwMode="auto">
                <a:xfrm>
                  <a:off x="1520" y="342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6" name="Freeform 324"/>
                <p:cNvSpPr>
                  <a:spLocks/>
                </p:cNvSpPr>
                <p:nvPr/>
              </p:nvSpPr>
              <p:spPr bwMode="auto">
                <a:xfrm>
                  <a:off x="5008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7" name="Freeform 325"/>
                <p:cNvSpPr>
                  <a:spLocks/>
                </p:cNvSpPr>
                <p:nvPr/>
              </p:nvSpPr>
              <p:spPr bwMode="auto">
                <a:xfrm>
                  <a:off x="2681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8" name="Freeform 326"/>
                <p:cNvSpPr>
                  <a:spLocks/>
                </p:cNvSpPr>
                <p:nvPr/>
              </p:nvSpPr>
              <p:spPr bwMode="auto">
                <a:xfrm>
                  <a:off x="2101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59" name="Freeform 327"/>
                <p:cNvSpPr>
                  <a:spLocks/>
                </p:cNvSpPr>
                <p:nvPr/>
              </p:nvSpPr>
              <p:spPr bwMode="auto">
                <a:xfrm>
                  <a:off x="4428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0" name="Freeform 328"/>
                <p:cNvSpPr>
                  <a:spLocks/>
                </p:cNvSpPr>
                <p:nvPr/>
              </p:nvSpPr>
              <p:spPr bwMode="auto">
                <a:xfrm>
                  <a:off x="940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1" name="Freeform 329"/>
                <p:cNvSpPr>
                  <a:spLocks/>
                </p:cNvSpPr>
                <p:nvPr/>
              </p:nvSpPr>
              <p:spPr bwMode="auto">
                <a:xfrm>
                  <a:off x="3267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2" name="Freeform 330"/>
                <p:cNvSpPr>
                  <a:spLocks/>
                </p:cNvSpPr>
                <p:nvPr/>
              </p:nvSpPr>
              <p:spPr bwMode="auto">
                <a:xfrm>
                  <a:off x="647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3" name="Freeform 331"/>
                <p:cNvSpPr>
                  <a:spLocks/>
                </p:cNvSpPr>
                <p:nvPr/>
              </p:nvSpPr>
              <p:spPr bwMode="auto">
                <a:xfrm>
                  <a:off x="2974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4" name="Freeform 332"/>
                <p:cNvSpPr>
                  <a:spLocks/>
                </p:cNvSpPr>
                <p:nvPr/>
              </p:nvSpPr>
              <p:spPr bwMode="auto">
                <a:xfrm>
                  <a:off x="1808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5" name="Freeform 333"/>
                <p:cNvSpPr>
                  <a:spLocks/>
                </p:cNvSpPr>
                <p:nvPr/>
              </p:nvSpPr>
              <p:spPr bwMode="auto">
                <a:xfrm>
                  <a:off x="4135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6" name="Freeform 334"/>
                <p:cNvSpPr>
                  <a:spLocks/>
                </p:cNvSpPr>
                <p:nvPr/>
              </p:nvSpPr>
              <p:spPr bwMode="auto">
                <a:xfrm>
                  <a:off x="4721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7" name="Freeform 335"/>
                <p:cNvSpPr>
                  <a:spLocks/>
                </p:cNvSpPr>
                <p:nvPr/>
              </p:nvSpPr>
              <p:spPr bwMode="auto">
                <a:xfrm>
                  <a:off x="2394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8" name="Freeform 336"/>
                <p:cNvSpPr>
                  <a:spLocks/>
                </p:cNvSpPr>
                <p:nvPr/>
              </p:nvSpPr>
              <p:spPr bwMode="auto">
                <a:xfrm>
                  <a:off x="3555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69" name="Freeform 337"/>
                <p:cNvSpPr>
                  <a:spLocks/>
                </p:cNvSpPr>
                <p:nvPr/>
              </p:nvSpPr>
              <p:spPr bwMode="auto">
                <a:xfrm>
                  <a:off x="1228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0" name="Freeform 338"/>
                <p:cNvSpPr>
                  <a:spLocks/>
                </p:cNvSpPr>
                <p:nvPr/>
              </p:nvSpPr>
              <p:spPr bwMode="auto">
                <a:xfrm>
                  <a:off x="428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1" name="Freeform 339"/>
                <p:cNvSpPr>
                  <a:spLocks/>
                </p:cNvSpPr>
                <p:nvPr/>
              </p:nvSpPr>
              <p:spPr bwMode="auto">
                <a:xfrm>
                  <a:off x="1957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2" name="Freeform 340"/>
                <p:cNvSpPr>
                  <a:spLocks/>
                </p:cNvSpPr>
                <p:nvPr/>
              </p:nvSpPr>
              <p:spPr bwMode="auto">
                <a:xfrm>
                  <a:off x="3118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3" name="Freeform 341"/>
                <p:cNvSpPr>
                  <a:spLocks/>
                </p:cNvSpPr>
                <p:nvPr/>
              </p:nvSpPr>
              <p:spPr bwMode="auto">
                <a:xfrm>
                  <a:off x="791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4" name="Freeform 342"/>
                <p:cNvSpPr>
                  <a:spLocks/>
                </p:cNvSpPr>
                <p:nvPr/>
              </p:nvSpPr>
              <p:spPr bwMode="auto">
                <a:xfrm>
                  <a:off x="1371" y="294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5" name="Freeform 343"/>
                <p:cNvSpPr>
                  <a:spLocks/>
                </p:cNvSpPr>
                <p:nvPr/>
              </p:nvSpPr>
              <p:spPr bwMode="auto">
                <a:xfrm>
                  <a:off x="3698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6" name="Freeform 344"/>
                <p:cNvSpPr>
                  <a:spLocks/>
                </p:cNvSpPr>
                <p:nvPr/>
              </p:nvSpPr>
              <p:spPr bwMode="auto">
                <a:xfrm>
                  <a:off x="2537" y="352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7" name="Freeform 345"/>
                <p:cNvSpPr>
                  <a:spLocks/>
                </p:cNvSpPr>
                <p:nvPr/>
              </p:nvSpPr>
              <p:spPr bwMode="auto">
                <a:xfrm>
                  <a:off x="4864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8" name="Freeform 346"/>
                <p:cNvSpPr>
                  <a:spLocks/>
                </p:cNvSpPr>
                <p:nvPr/>
              </p:nvSpPr>
              <p:spPr bwMode="auto">
                <a:xfrm>
                  <a:off x="2245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79" name="Freeform 347"/>
                <p:cNvSpPr>
                  <a:spLocks/>
                </p:cNvSpPr>
                <p:nvPr/>
              </p:nvSpPr>
              <p:spPr bwMode="auto">
                <a:xfrm>
                  <a:off x="4572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0" name="Freeform 348"/>
                <p:cNvSpPr>
                  <a:spLocks/>
                </p:cNvSpPr>
                <p:nvPr/>
              </p:nvSpPr>
              <p:spPr bwMode="auto">
                <a:xfrm>
                  <a:off x="1084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1" name="Freeform 349"/>
                <p:cNvSpPr>
                  <a:spLocks/>
                </p:cNvSpPr>
                <p:nvPr/>
              </p:nvSpPr>
              <p:spPr bwMode="auto">
                <a:xfrm>
                  <a:off x="3411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2" name="Freeform 350"/>
                <p:cNvSpPr>
                  <a:spLocks/>
                </p:cNvSpPr>
                <p:nvPr/>
              </p:nvSpPr>
              <p:spPr bwMode="auto">
                <a:xfrm>
                  <a:off x="2830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3" name="Freeform 351"/>
                <p:cNvSpPr>
                  <a:spLocks/>
                </p:cNvSpPr>
                <p:nvPr/>
              </p:nvSpPr>
              <p:spPr bwMode="auto">
                <a:xfrm>
                  <a:off x="503" y="31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4" name="Freeform 352"/>
                <p:cNvSpPr>
                  <a:spLocks/>
                </p:cNvSpPr>
                <p:nvPr/>
              </p:nvSpPr>
              <p:spPr bwMode="auto">
                <a:xfrm>
                  <a:off x="3991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5" name="Freeform 353"/>
                <p:cNvSpPr>
                  <a:spLocks/>
                </p:cNvSpPr>
                <p:nvPr/>
              </p:nvSpPr>
              <p:spPr bwMode="auto">
                <a:xfrm>
                  <a:off x="1664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6" name="Freeform 354"/>
                <p:cNvSpPr>
                  <a:spLocks/>
                </p:cNvSpPr>
                <p:nvPr/>
              </p:nvSpPr>
              <p:spPr bwMode="auto">
                <a:xfrm>
                  <a:off x="4099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7" name="Freeform 355"/>
                <p:cNvSpPr>
                  <a:spLocks/>
                </p:cNvSpPr>
                <p:nvPr/>
              </p:nvSpPr>
              <p:spPr bwMode="auto">
                <a:xfrm>
                  <a:off x="1772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8" name="Freeform 356"/>
                <p:cNvSpPr>
                  <a:spLocks/>
                </p:cNvSpPr>
                <p:nvPr/>
              </p:nvSpPr>
              <p:spPr bwMode="auto">
                <a:xfrm>
                  <a:off x="2938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89" name="Freeform 357"/>
                <p:cNvSpPr>
                  <a:spLocks/>
                </p:cNvSpPr>
                <p:nvPr/>
              </p:nvSpPr>
              <p:spPr bwMode="auto">
                <a:xfrm>
                  <a:off x="611" y="297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0" name="Freeform 358"/>
                <p:cNvSpPr>
                  <a:spLocks/>
                </p:cNvSpPr>
                <p:nvPr/>
              </p:nvSpPr>
              <p:spPr bwMode="auto">
                <a:xfrm>
                  <a:off x="1192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1" name="Freeform 359"/>
                <p:cNvSpPr>
                  <a:spLocks/>
                </p:cNvSpPr>
                <p:nvPr/>
              </p:nvSpPr>
              <p:spPr bwMode="auto">
                <a:xfrm>
                  <a:off x="3519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2" name="Freeform 360"/>
                <p:cNvSpPr>
                  <a:spLocks/>
                </p:cNvSpPr>
                <p:nvPr/>
              </p:nvSpPr>
              <p:spPr bwMode="auto">
                <a:xfrm>
                  <a:off x="2358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3" name="Freeform 361"/>
                <p:cNvSpPr>
                  <a:spLocks/>
                </p:cNvSpPr>
                <p:nvPr/>
              </p:nvSpPr>
              <p:spPr bwMode="auto">
                <a:xfrm>
                  <a:off x="4685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4" name="Freeform 362"/>
                <p:cNvSpPr>
                  <a:spLocks/>
                </p:cNvSpPr>
                <p:nvPr/>
              </p:nvSpPr>
              <p:spPr bwMode="auto">
                <a:xfrm>
                  <a:off x="2645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5" name="Freeform 363"/>
                <p:cNvSpPr>
                  <a:spLocks/>
                </p:cNvSpPr>
                <p:nvPr/>
              </p:nvSpPr>
              <p:spPr bwMode="auto">
                <a:xfrm>
                  <a:off x="497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6" name="Freeform 364"/>
                <p:cNvSpPr>
                  <a:spLocks/>
                </p:cNvSpPr>
                <p:nvPr/>
              </p:nvSpPr>
              <p:spPr bwMode="auto">
                <a:xfrm>
                  <a:off x="3811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7" name="Freeform 365"/>
                <p:cNvSpPr>
                  <a:spLocks/>
                </p:cNvSpPr>
                <p:nvPr/>
              </p:nvSpPr>
              <p:spPr bwMode="auto">
                <a:xfrm>
                  <a:off x="3226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8" name="Freeform 366"/>
                <p:cNvSpPr>
                  <a:spLocks/>
                </p:cNvSpPr>
                <p:nvPr/>
              </p:nvSpPr>
              <p:spPr bwMode="auto">
                <a:xfrm>
                  <a:off x="899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799" name="Freeform 367"/>
                <p:cNvSpPr>
                  <a:spLocks/>
                </p:cNvSpPr>
                <p:nvPr/>
              </p:nvSpPr>
              <p:spPr bwMode="auto">
                <a:xfrm>
                  <a:off x="4392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0" name="Freeform 368"/>
                <p:cNvSpPr>
                  <a:spLocks/>
                </p:cNvSpPr>
                <p:nvPr/>
              </p:nvSpPr>
              <p:spPr bwMode="auto">
                <a:xfrm>
                  <a:off x="2065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1" name="Freeform 369"/>
                <p:cNvSpPr>
                  <a:spLocks/>
                </p:cNvSpPr>
                <p:nvPr/>
              </p:nvSpPr>
              <p:spPr bwMode="auto">
                <a:xfrm>
                  <a:off x="3375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2" name="Freeform 370"/>
                <p:cNvSpPr>
                  <a:spLocks/>
                </p:cNvSpPr>
                <p:nvPr/>
              </p:nvSpPr>
              <p:spPr bwMode="auto">
                <a:xfrm>
                  <a:off x="1048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3" name="Freeform 371"/>
                <p:cNvSpPr>
                  <a:spLocks/>
                </p:cNvSpPr>
                <p:nvPr/>
              </p:nvSpPr>
              <p:spPr bwMode="auto">
                <a:xfrm>
                  <a:off x="4536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4" name="Freeform 372"/>
                <p:cNvSpPr>
                  <a:spLocks/>
                </p:cNvSpPr>
                <p:nvPr/>
              </p:nvSpPr>
              <p:spPr bwMode="auto">
                <a:xfrm>
                  <a:off x="2209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5" name="Freeform 373"/>
                <p:cNvSpPr>
                  <a:spLocks/>
                </p:cNvSpPr>
                <p:nvPr/>
              </p:nvSpPr>
              <p:spPr bwMode="auto">
                <a:xfrm>
                  <a:off x="1628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6" name="Freeform 374"/>
                <p:cNvSpPr>
                  <a:spLocks/>
                </p:cNvSpPr>
                <p:nvPr/>
              </p:nvSpPr>
              <p:spPr bwMode="auto">
                <a:xfrm>
                  <a:off x="3955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7" name="Freeform 375"/>
                <p:cNvSpPr>
                  <a:spLocks/>
                </p:cNvSpPr>
                <p:nvPr/>
              </p:nvSpPr>
              <p:spPr bwMode="auto">
                <a:xfrm>
                  <a:off x="467" y="311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8" name="Freeform 376"/>
                <p:cNvSpPr>
                  <a:spLocks/>
                </p:cNvSpPr>
                <p:nvPr/>
              </p:nvSpPr>
              <p:spPr bwMode="auto">
                <a:xfrm>
                  <a:off x="2794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09" name="Freeform 377"/>
                <p:cNvSpPr>
                  <a:spLocks/>
                </p:cNvSpPr>
                <p:nvPr/>
              </p:nvSpPr>
              <p:spPr bwMode="auto">
                <a:xfrm>
                  <a:off x="755" y="25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0" name="Freeform 378"/>
                <p:cNvSpPr>
                  <a:spLocks/>
                </p:cNvSpPr>
                <p:nvPr/>
              </p:nvSpPr>
              <p:spPr bwMode="auto">
                <a:xfrm>
                  <a:off x="3082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1" name="Freeform 379"/>
                <p:cNvSpPr>
                  <a:spLocks/>
                </p:cNvSpPr>
                <p:nvPr/>
              </p:nvSpPr>
              <p:spPr bwMode="auto">
                <a:xfrm>
                  <a:off x="1921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2" name="Freeform 380"/>
                <p:cNvSpPr>
                  <a:spLocks/>
                </p:cNvSpPr>
                <p:nvPr/>
              </p:nvSpPr>
              <p:spPr bwMode="auto">
                <a:xfrm>
                  <a:off x="4248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3" name="Freeform 381"/>
                <p:cNvSpPr>
                  <a:spLocks/>
                </p:cNvSpPr>
                <p:nvPr/>
              </p:nvSpPr>
              <p:spPr bwMode="auto">
                <a:xfrm>
                  <a:off x="4828" y="349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4" name="Freeform 382"/>
                <p:cNvSpPr>
                  <a:spLocks/>
                </p:cNvSpPr>
                <p:nvPr/>
              </p:nvSpPr>
              <p:spPr bwMode="auto">
                <a:xfrm>
                  <a:off x="2502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5" name="Freeform 383"/>
                <p:cNvSpPr>
                  <a:spLocks/>
                </p:cNvSpPr>
                <p:nvPr/>
              </p:nvSpPr>
              <p:spPr bwMode="auto">
                <a:xfrm>
                  <a:off x="366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6" name="Freeform 384"/>
                <p:cNvSpPr>
                  <a:spLocks/>
                </p:cNvSpPr>
                <p:nvPr/>
              </p:nvSpPr>
              <p:spPr bwMode="auto">
                <a:xfrm>
                  <a:off x="1336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7" name="Freeform 385"/>
                <p:cNvSpPr>
                  <a:spLocks/>
                </p:cNvSpPr>
                <p:nvPr/>
              </p:nvSpPr>
              <p:spPr bwMode="auto">
                <a:xfrm>
                  <a:off x="1556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8" name="Freeform 386"/>
                <p:cNvSpPr>
                  <a:spLocks/>
                </p:cNvSpPr>
                <p:nvPr/>
              </p:nvSpPr>
              <p:spPr bwMode="auto">
                <a:xfrm>
                  <a:off x="388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19" name="Freeform 387"/>
                <p:cNvSpPr>
                  <a:spLocks/>
                </p:cNvSpPr>
                <p:nvPr/>
              </p:nvSpPr>
              <p:spPr bwMode="auto">
                <a:xfrm>
                  <a:off x="2717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0" name="Freeform 388"/>
                <p:cNvSpPr>
                  <a:spLocks/>
                </p:cNvSpPr>
                <p:nvPr/>
              </p:nvSpPr>
              <p:spPr bwMode="auto">
                <a:xfrm>
                  <a:off x="5044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1" name="Freeform 389"/>
                <p:cNvSpPr>
                  <a:spLocks/>
                </p:cNvSpPr>
                <p:nvPr/>
              </p:nvSpPr>
              <p:spPr bwMode="auto">
                <a:xfrm>
                  <a:off x="4464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2" name="Freeform 390"/>
                <p:cNvSpPr>
                  <a:spLocks/>
                </p:cNvSpPr>
                <p:nvPr/>
              </p:nvSpPr>
              <p:spPr bwMode="auto">
                <a:xfrm>
                  <a:off x="213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3" name="Freeform 391"/>
                <p:cNvSpPr>
                  <a:spLocks/>
                </p:cNvSpPr>
                <p:nvPr/>
              </p:nvSpPr>
              <p:spPr bwMode="auto">
                <a:xfrm>
                  <a:off x="3303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4" name="Freeform 392"/>
                <p:cNvSpPr>
                  <a:spLocks/>
                </p:cNvSpPr>
                <p:nvPr/>
              </p:nvSpPr>
              <p:spPr bwMode="auto">
                <a:xfrm>
                  <a:off x="976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5" name="Freeform 393"/>
                <p:cNvSpPr>
                  <a:spLocks/>
                </p:cNvSpPr>
                <p:nvPr/>
              </p:nvSpPr>
              <p:spPr bwMode="auto">
                <a:xfrm>
                  <a:off x="3010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6" name="Freeform 394"/>
                <p:cNvSpPr>
                  <a:spLocks/>
                </p:cNvSpPr>
                <p:nvPr/>
              </p:nvSpPr>
              <p:spPr bwMode="auto">
                <a:xfrm>
                  <a:off x="683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7" name="Freeform 395"/>
                <p:cNvSpPr>
                  <a:spLocks/>
                </p:cNvSpPr>
                <p:nvPr/>
              </p:nvSpPr>
              <p:spPr bwMode="auto">
                <a:xfrm>
                  <a:off x="4171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8" name="Freeform 396"/>
                <p:cNvSpPr>
                  <a:spLocks/>
                </p:cNvSpPr>
                <p:nvPr/>
              </p:nvSpPr>
              <p:spPr bwMode="auto">
                <a:xfrm>
                  <a:off x="184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29" name="Freeform 397"/>
                <p:cNvSpPr>
                  <a:spLocks/>
                </p:cNvSpPr>
                <p:nvPr/>
              </p:nvSpPr>
              <p:spPr bwMode="auto">
                <a:xfrm>
                  <a:off x="2430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0" name="Freeform 398"/>
                <p:cNvSpPr>
                  <a:spLocks/>
                </p:cNvSpPr>
                <p:nvPr/>
              </p:nvSpPr>
              <p:spPr bwMode="auto">
                <a:xfrm>
                  <a:off x="475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1" name="Freeform 399"/>
                <p:cNvSpPr>
                  <a:spLocks/>
                </p:cNvSpPr>
                <p:nvPr/>
              </p:nvSpPr>
              <p:spPr bwMode="auto">
                <a:xfrm>
                  <a:off x="1264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2" name="Freeform 400"/>
                <p:cNvSpPr>
                  <a:spLocks/>
                </p:cNvSpPr>
                <p:nvPr/>
              </p:nvSpPr>
              <p:spPr bwMode="auto">
                <a:xfrm>
                  <a:off x="3590" y="363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3" name="Freeform 401"/>
                <p:cNvSpPr>
                  <a:spLocks/>
                </p:cNvSpPr>
                <p:nvPr/>
              </p:nvSpPr>
              <p:spPr bwMode="auto">
                <a:xfrm>
                  <a:off x="1993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4" name="Freeform 402"/>
                <p:cNvSpPr>
                  <a:spLocks/>
                </p:cNvSpPr>
                <p:nvPr/>
              </p:nvSpPr>
              <p:spPr bwMode="auto">
                <a:xfrm>
                  <a:off x="432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5" name="Freeform 403"/>
                <p:cNvSpPr>
                  <a:spLocks/>
                </p:cNvSpPr>
                <p:nvPr/>
              </p:nvSpPr>
              <p:spPr bwMode="auto">
                <a:xfrm>
                  <a:off x="827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6" name="Freeform 404"/>
                <p:cNvSpPr>
                  <a:spLocks/>
                </p:cNvSpPr>
                <p:nvPr/>
              </p:nvSpPr>
              <p:spPr bwMode="auto">
                <a:xfrm>
                  <a:off x="3154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7" name="Freeform 405"/>
                <p:cNvSpPr>
                  <a:spLocks/>
                </p:cNvSpPr>
                <p:nvPr/>
              </p:nvSpPr>
              <p:spPr bwMode="auto">
                <a:xfrm>
                  <a:off x="3739" y="34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38" name="Freeform 406"/>
                <p:cNvSpPr>
                  <a:spLocks/>
                </p:cNvSpPr>
                <p:nvPr/>
              </p:nvSpPr>
              <p:spPr bwMode="auto">
                <a:xfrm>
                  <a:off x="1413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grpSp>
            <p:nvGrpSpPr>
              <p:cNvPr id="4" name="Group 608"/>
              <p:cNvGrpSpPr>
                <a:grpSpLocks/>
              </p:cNvGrpSpPr>
              <p:nvPr/>
            </p:nvGrpSpPr>
            <p:grpSpPr bwMode="auto">
              <a:xfrm>
                <a:off x="725488" y="3849688"/>
                <a:ext cx="7419975" cy="2087563"/>
                <a:chOff x="457" y="2425"/>
                <a:chExt cx="4674" cy="1315"/>
              </a:xfrm>
            </p:grpSpPr>
            <p:sp>
              <p:nvSpPr>
                <p:cNvPr id="18840" name="Freeform 408"/>
                <p:cNvSpPr>
                  <a:spLocks/>
                </p:cNvSpPr>
                <p:nvPr/>
              </p:nvSpPr>
              <p:spPr bwMode="auto">
                <a:xfrm>
                  <a:off x="490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1" name="Freeform 409"/>
                <p:cNvSpPr>
                  <a:spLocks/>
                </p:cNvSpPr>
                <p:nvPr/>
              </p:nvSpPr>
              <p:spPr bwMode="auto">
                <a:xfrm>
                  <a:off x="2573" y="366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2" name="Freeform 410"/>
                <p:cNvSpPr>
                  <a:spLocks/>
                </p:cNvSpPr>
                <p:nvPr/>
              </p:nvSpPr>
              <p:spPr bwMode="auto">
                <a:xfrm>
                  <a:off x="4608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3" name="Freeform 411"/>
                <p:cNvSpPr>
                  <a:spLocks/>
                </p:cNvSpPr>
                <p:nvPr/>
              </p:nvSpPr>
              <p:spPr bwMode="auto">
                <a:xfrm>
                  <a:off x="2281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4" name="Freeform 412"/>
                <p:cNvSpPr>
                  <a:spLocks/>
                </p:cNvSpPr>
                <p:nvPr/>
              </p:nvSpPr>
              <p:spPr bwMode="auto">
                <a:xfrm>
                  <a:off x="3447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5" name="Freeform 413"/>
                <p:cNvSpPr>
                  <a:spLocks/>
                </p:cNvSpPr>
                <p:nvPr/>
              </p:nvSpPr>
              <p:spPr bwMode="auto">
                <a:xfrm>
                  <a:off x="1120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6" name="Freeform 414"/>
                <p:cNvSpPr>
                  <a:spLocks/>
                </p:cNvSpPr>
                <p:nvPr/>
              </p:nvSpPr>
              <p:spPr bwMode="auto">
                <a:xfrm>
                  <a:off x="539" y="256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7" name="Freeform 415"/>
                <p:cNvSpPr>
                  <a:spLocks/>
                </p:cNvSpPr>
                <p:nvPr/>
              </p:nvSpPr>
              <p:spPr bwMode="auto">
                <a:xfrm>
                  <a:off x="2866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8" name="Freeform 416"/>
                <p:cNvSpPr>
                  <a:spLocks/>
                </p:cNvSpPr>
                <p:nvPr/>
              </p:nvSpPr>
              <p:spPr bwMode="auto">
                <a:xfrm>
                  <a:off x="4027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49" name="Freeform 417"/>
                <p:cNvSpPr>
                  <a:spLocks/>
                </p:cNvSpPr>
                <p:nvPr/>
              </p:nvSpPr>
              <p:spPr bwMode="auto">
                <a:xfrm>
                  <a:off x="467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0" name="Freeform 418"/>
                <p:cNvSpPr>
                  <a:spLocks/>
                </p:cNvSpPr>
                <p:nvPr/>
              </p:nvSpPr>
              <p:spPr bwMode="auto">
                <a:xfrm>
                  <a:off x="2347" y="32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1" name="Freeform 419"/>
                <p:cNvSpPr>
                  <a:spLocks/>
                </p:cNvSpPr>
                <p:nvPr/>
              </p:nvSpPr>
              <p:spPr bwMode="auto">
                <a:xfrm>
                  <a:off x="3508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2" name="Freeform 420"/>
                <p:cNvSpPr>
                  <a:spLocks/>
                </p:cNvSpPr>
                <p:nvPr/>
              </p:nvSpPr>
              <p:spPr bwMode="auto">
                <a:xfrm>
                  <a:off x="1181" y="349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3" name="Freeform 421"/>
                <p:cNvSpPr>
                  <a:spLocks/>
                </p:cNvSpPr>
                <p:nvPr/>
              </p:nvSpPr>
              <p:spPr bwMode="auto">
                <a:xfrm>
                  <a:off x="601" y="242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4" name="Freeform 422"/>
                <p:cNvSpPr>
                  <a:spLocks/>
                </p:cNvSpPr>
                <p:nvPr/>
              </p:nvSpPr>
              <p:spPr bwMode="auto">
                <a:xfrm>
                  <a:off x="2928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5" name="Freeform 423"/>
                <p:cNvSpPr>
                  <a:spLocks/>
                </p:cNvSpPr>
                <p:nvPr/>
              </p:nvSpPr>
              <p:spPr bwMode="auto">
                <a:xfrm>
                  <a:off x="1767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6" name="Freeform 424"/>
                <p:cNvSpPr>
                  <a:spLocks/>
                </p:cNvSpPr>
                <p:nvPr/>
              </p:nvSpPr>
              <p:spPr bwMode="auto">
                <a:xfrm>
                  <a:off x="4094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7" name="Freeform 425"/>
                <p:cNvSpPr>
                  <a:spLocks/>
                </p:cNvSpPr>
                <p:nvPr/>
              </p:nvSpPr>
              <p:spPr bwMode="auto">
                <a:xfrm>
                  <a:off x="2055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8" name="Freeform 426"/>
                <p:cNvSpPr>
                  <a:spLocks/>
                </p:cNvSpPr>
                <p:nvPr/>
              </p:nvSpPr>
              <p:spPr bwMode="auto">
                <a:xfrm>
                  <a:off x="4382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59" name="Freeform 427"/>
                <p:cNvSpPr>
                  <a:spLocks/>
                </p:cNvSpPr>
                <p:nvPr/>
              </p:nvSpPr>
              <p:spPr bwMode="auto">
                <a:xfrm>
                  <a:off x="894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0" name="Freeform 428"/>
                <p:cNvSpPr>
                  <a:spLocks/>
                </p:cNvSpPr>
                <p:nvPr/>
              </p:nvSpPr>
              <p:spPr bwMode="auto">
                <a:xfrm>
                  <a:off x="3221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1" name="Freeform 429"/>
                <p:cNvSpPr>
                  <a:spLocks/>
                </p:cNvSpPr>
                <p:nvPr/>
              </p:nvSpPr>
              <p:spPr bwMode="auto">
                <a:xfrm>
                  <a:off x="3801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2" name="Freeform 430"/>
                <p:cNvSpPr>
                  <a:spLocks/>
                </p:cNvSpPr>
                <p:nvPr/>
              </p:nvSpPr>
              <p:spPr bwMode="auto">
                <a:xfrm>
                  <a:off x="1474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3" name="Freeform 431"/>
                <p:cNvSpPr>
                  <a:spLocks/>
                </p:cNvSpPr>
                <p:nvPr/>
              </p:nvSpPr>
              <p:spPr bwMode="auto">
                <a:xfrm>
                  <a:off x="4962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4" name="Freeform 432"/>
                <p:cNvSpPr>
                  <a:spLocks/>
                </p:cNvSpPr>
                <p:nvPr/>
              </p:nvSpPr>
              <p:spPr bwMode="auto">
                <a:xfrm>
                  <a:off x="2635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5" name="Freeform 433"/>
                <p:cNvSpPr>
                  <a:spLocks/>
                </p:cNvSpPr>
                <p:nvPr/>
              </p:nvSpPr>
              <p:spPr bwMode="auto">
                <a:xfrm>
                  <a:off x="2784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6" name="Freeform 434"/>
                <p:cNvSpPr>
                  <a:spLocks/>
                </p:cNvSpPr>
                <p:nvPr/>
              </p:nvSpPr>
              <p:spPr bwMode="auto">
                <a:xfrm>
                  <a:off x="457" y="304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7" name="Freeform 435"/>
                <p:cNvSpPr>
                  <a:spLocks/>
                </p:cNvSpPr>
                <p:nvPr/>
              </p:nvSpPr>
              <p:spPr bwMode="auto">
                <a:xfrm>
                  <a:off x="3945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8" name="Freeform 436"/>
                <p:cNvSpPr>
                  <a:spLocks/>
                </p:cNvSpPr>
                <p:nvPr/>
              </p:nvSpPr>
              <p:spPr bwMode="auto">
                <a:xfrm>
                  <a:off x="1618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69" name="Freeform 437"/>
                <p:cNvSpPr>
                  <a:spLocks/>
                </p:cNvSpPr>
                <p:nvPr/>
              </p:nvSpPr>
              <p:spPr bwMode="auto">
                <a:xfrm>
                  <a:off x="2204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0" name="Freeform 438"/>
                <p:cNvSpPr>
                  <a:spLocks/>
                </p:cNvSpPr>
                <p:nvPr/>
              </p:nvSpPr>
              <p:spPr bwMode="auto">
                <a:xfrm>
                  <a:off x="4525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1" name="Freeform 439"/>
                <p:cNvSpPr>
                  <a:spLocks/>
                </p:cNvSpPr>
                <p:nvPr/>
              </p:nvSpPr>
              <p:spPr bwMode="auto">
                <a:xfrm>
                  <a:off x="1038" y="31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2" name="Freeform 440"/>
                <p:cNvSpPr>
                  <a:spLocks/>
                </p:cNvSpPr>
                <p:nvPr/>
              </p:nvSpPr>
              <p:spPr bwMode="auto">
                <a:xfrm>
                  <a:off x="3364" y="369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3" name="Freeform 441"/>
                <p:cNvSpPr>
                  <a:spLocks/>
                </p:cNvSpPr>
                <p:nvPr/>
              </p:nvSpPr>
              <p:spPr bwMode="auto">
                <a:xfrm>
                  <a:off x="1330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4" name="Freeform 442"/>
                <p:cNvSpPr>
                  <a:spLocks/>
                </p:cNvSpPr>
                <p:nvPr/>
              </p:nvSpPr>
              <p:spPr bwMode="auto">
                <a:xfrm>
                  <a:off x="365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5" name="Freeform 443"/>
                <p:cNvSpPr>
                  <a:spLocks/>
                </p:cNvSpPr>
                <p:nvPr/>
              </p:nvSpPr>
              <p:spPr bwMode="auto">
                <a:xfrm>
                  <a:off x="2491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6" name="Freeform 444"/>
                <p:cNvSpPr>
                  <a:spLocks/>
                </p:cNvSpPr>
                <p:nvPr/>
              </p:nvSpPr>
              <p:spPr bwMode="auto">
                <a:xfrm>
                  <a:off x="4818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7" name="Freeform 445"/>
                <p:cNvSpPr>
                  <a:spLocks/>
                </p:cNvSpPr>
                <p:nvPr/>
              </p:nvSpPr>
              <p:spPr bwMode="auto">
                <a:xfrm>
                  <a:off x="4238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8" name="Freeform 446"/>
                <p:cNvSpPr>
                  <a:spLocks/>
                </p:cNvSpPr>
                <p:nvPr/>
              </p:nvSpPr>
              <p:spPr bwMode="auto">
                <a:xfrm>
                  <a:off x="1911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79" name="Freeform 447"/>
                <p:cNvSpPr>
                  <a:spLocks/>
                </p:cNvSpPr>
                <p:nvPr/>
              </p:nvSpPr>
              <p:spPr bwMode="auto">
                <a:xfrm>
                  <a:off x="3072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0" name="Freeform 448"/>
                <p:cNvSpPr>
                  <a:spLocks/>
                </p:cNvSpPr>
                <p:nvPr/>
              </p:nvSpPr>
              <p:spPr bwMode="auto">
                <a:xfrm>
                  <a:off x="745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1" name="Freeform 449"/>
                <p:cNvSpPr>
                  <a:spLocks/>
                </p:cNvSpPr>
                <p:nvPr/>
              </p:nvSpPr>
              <p:spPr bwMode="auto">
                <a:xfrm>
                  <a:off x="966" y="28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2" name="Freeform 450"/>
                <p:cNvSpPr>
                  <a:spLocks/>
                </p:cNvSpPr>
                <p:nvPr/>
              </p:nvSpPr>
              <p:spPr bwMode="auto">
                <a:xfrm>
                  <a:off x="3293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3" name="Freeform 451"/>
                <p:cNvSpPr>
                  <a:spLocks/>
                </p:cNvSpPr>
                <p:nvPr/>
              </p:nvSpPr>
              <p:spPr bwMode="auto">
                <a:xfrm>
                  <a:off x="2127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4" name="Freeform 452"/>
                <p:cNvSpPr>
                  <a:spLocks/>
                </p:cNvSpPr>
                <p:nvPr/>
              </p:nvSpPr>
              <p:spPr bwMode="auto">
                <a:xfrm>
                  <a:off x="4453" y="34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5" name="Freeform 453"/>
                <p:cNvSpPr>
                  <a:spLocks/>
                </p:cNvSpPr>
                <p:nvPr/>
              </p:nvSpPr>
              <p:spPr bwMode="auto">
                <a:xfrm>
                  <a:off x="5039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6" name="Freeform 454"/>
                <p:cNvSpPr>
                  <a:spLocks/>
                </p:cNvSpPr>
                <p:nvPr/>
              </p:nvSpPr>
              <p:spPr bwMode="auto">
                <a:xfrm>
                  <a:off x="2712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7" name="Freeform 455"/>
                <p:cNvSpPr>
                  <a:spLocks/>
                </p:cNvSpPr>
                <p:nvPr/>
              </p:nvSpPr>
              <p:spPr bwMode="auto">
                <a:xfrm>
                  <a:off x="3873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8" name="Freeform 456"/>
                <p:cNvSpPr>
                  <a:spLocks/>
                </p:cNvSpPr>
                <p:nvPr/>
              </p:nvSpPr>
              <p:spPr bwMode="auto">
                <a:xfrm>
                  <a:off x="1546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89" name="Freeform 457"/>
                <p:cNvSpPr>
                  <a:spLocks/>
                </p:cNvSpPr>
                <p:nvPr/>
              </p:nvSpPr>
              <p:spPr bwMode="auto">
                <a:xfrm>
                  <a:off x="3580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0" name="Freeform 458"/>
                <p:cNvSpPr>
                  <a:spLocks/>
                </p:cNvSpPr>
                <p:nvPr/>
              </p:nvSpPr>
              <p:spPr bwMode="auto">
                <a:xfrm>
                  <a:off x="1253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1" name="Freeform 459"/>
                <p:cNvSpPr>
                  <a:spLocks/>
                </p:cNvSpPr>
                <p:nvPr/>
              </p:nvSpPr>
              <p:spPr bwMode="auto">
                <a:xfrm>
                  <a:off x="4746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2" name="Freeform 460"/>
                <p:cNvSpPr>
                  <a:spLocks/>
                </p:cNvSpPr>
                <p:nvPr/>
              </p:nvSpPr>
              <p:spPr bwMode="auto">
                <a:xfrm>
                  <a:off x="2419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3" name="Freeform 461"/>
                <p:cNvSpPr>
                  <a:spLocks/>
                </p:cNvSpPr>
                <p:nvPr/>
              </p:nvSpPr>
              <p:spPr bwMode="auto">
                <a:xfrm>
                  <a:off x="1839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4" name="Freeform 462"/>
                <p:cNvSpPr>
                  <a:spLocks/>
                </p:cNvSpPr>
                <p:nvPr/>
              </p:nvSpPr>
              <p:spPr bwMode="auto">
                <a:xfrm>
                  <a:off x="4166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5" name="Freeform 463"/>
                <p:cNvSpPr>
                  <a:spLocks/>
                </p:cNvSpPr>
                <p:nvPr/>
              </p:nvSpPr>
              <p:spPr bwMode="auto">
                <a:xfrm>
                  <a:off x="673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6" name="Freeform 464"/>
                <p:cNvSpPr>
                  <a:spLocks/>
                </p:cNvSpPr>
                <p:nvPr/>
              </p:nvSpPr>
              <p:spPr bwMode="auto">
                <a:xfrm>
                  <a:off x="300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7" name="Freeform 465"/>
                <p:cNvSpPr>
                  <a:spLocks/>
                </p:cNvSpPr>
                <p:nvPr/>
              </p:nvSpPr>
              <p:spPr bwMode="auto">
                <a:xfrm>
                  <a:off x="256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8" name="Freeform 466"/>
                <p:cNvSpPr>
                  <a:spLocks/>
                </p:cNvSpPr>
                <p:nvPr/>
              </p:nvSpPr>
              <p:spPr bwMode="auto">
                <a:xfrm>
                  <a:off x="4890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899" name="Freeform 467"/>
                <p:cNvSpPr>
                  <a:spLocks/>
                </p:cNvSpPr>
                <p:nvPr/>
              </p:nvSpPr>
              <p:spPr bwMode="auto">
                <a:xfrm>
                  <a:off x="1402" y="29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0" name="Freeform 468"/>
                <p:cNvSpPr>
                  <a:spLocks/>
                </p:cNvSpPr>
                <p:nvPr/>
              </p:nvSpPr>
              <p:spPr bwMode="auto">
                <a:xfrm>
                  <a:off x="3729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1" name="Freeform 469"/>
                <p:cNvSpPr>
                  <a:spLocks/>
                </p:cNvSpPr>
                <p:nvPr/>
              </p:nvSpPr>
              <p:spPr bwMode="auto">
                <a:xfrm>
                  <a:off x="3149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2" name="Freeform 470"/>
                <p:cNvSpPr>
                  <a:spLocks/>
                </p:cNvSpPr>
                <p:nvPr/>
              </p:nvSpPr>
              <p:spPr bwMode="auto">
                <a:xfrm>
                  <a:off x="82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3" name="Freeform 471"/>
                <p:cNvSpPr>
                  <a:spLocks/>
                </p:cNvSpPr>
                <p:nvPr/>
              </p:nvSpPr>
              <p:spPr bwMode="auto">
                <a:xfrm>
                  <a:off x="4310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4" name="Freeform 472"/>
                <p:cNvSpPr>
                  <a:spLocks/>
                </p:cNvSpPr>
                <p:nvPr/>
              </p:nvSpPr>
              <p:spPr bwMode="auto">
                <a:xfrm>
                  <a:off x="1983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5" name="Freeform 473"/>
                <p:cNvSpPr>
                  <a:spLocks/>
                </p:cNvSpPr>
                <p:nvPr/>
              </p:nvSpPr>
              <p:spPr bwMode="auto">
                <a:xfrm>
                  <a:off x="4017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6" name="Freeform 474"/>
                <p:cNvSpPr>
                  <a:spLocks/>
                </p:cNvSpPr>
                <p:nvPr/>
              </p:nvSpPr>
              <p:spPr bwMode="auto">
                <a:xfrm>
                  <a:off x="169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7" name="Freeform 475"/>
                <p:cNvSpPr>
                  <a:spLocks/>
                </p:cNvSpPr>
                <p:nvPr/>
              </p:nvSpPr>
              <p:spPr bwMode="auto">
                <a:xfrm>
                  <a:off x="2856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8" name="Freeform 476"/>
                <p:cNvSpPr>
                  <a:spLocks/>
                </p:cNvSpPr>
                <p:nvPr/>
              </p:nvSpPr>
              <p:spPr bwMode="auto">
                <a:xfrm>
                  <a:off x="529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09" name="Freeform 477"/>
                <p:cNvSpPr>
                  <a:spLocks/>
                </p:cNvSpPr>
                <p:nvPr/>
              </p:nvSpPr>
              <p:spPr bwMode="auto">
                <a:xfrm>
                  <a:off x="1110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0" name="Freeform 478"/>
                <p:cNvSpPr>
                  <a:spLocks/>
                </p:cNvSpPr>
                <p:nvPr/>
              </p:nvSpPr>
              <p:spPr bwMode="auto">
                <a:xfrm>
                  <a:off x="3436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1" name="Freeform 479"/>
                <p:cNvSpPr>
                  <a:spLocks/>
                </p:cNvSpPr>
                <p:nvPr/>
              </p:nvSpPr>
              <p:spPr bwMode="auto">
                <a:xfrm>
                  <a:off x="4602" y="369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2" name="Freeform 480"/>
                <p:cNvSpPr>
                  <a:spLocks/>
                </p:cNvSpPr>
                <p:nvPr/>
              </p:nvSpPr>
              <p:spPr bwMode="auto">
                <a:xfrm>
                  <a:off x="2455" y="31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3" name="Freeform 481"/>
                <p:cNvSpPr>
                  <a:spLocks/>
                </p:cNvSpPr>
                <p:nvPr/>
              </p:nvSpPr>
              <p:spPr bwMode="auto">
                <a:xfrm>
                  <a:off x="4782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4" name="Freeform 482"/>
                <p:cNvSpPr>
                  <a:spLocks/>
                </p:cNvSpPr>
                <p:nvPr/>
              </p:nvSpPr>
              <p:spPr bwMode="auto">
                <a:xfrm>
                  <a:off x="1294" y="3390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5" name="Freeform 483"/>
                <p:cNvSpPr>
                  <a:spLocks/>
                </p:cNvSpPr>
                <p:nvPr/>
              </p:nvSpPr>
              <p:spPr bwMode="auto">
                <a:xfrm>
                  <a:off x="3621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6" name="Freeform 484"/>
                <p:cNvSpPr>
                  <a:spLocks/>
                </p:cNvSpPr>
                <p:nvPr/>
              </p:nvSpPr>
              <p:spPr bwMode="auto">
                <a:xfrm>
                  <a:off x="3036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7" name="Freeform 485"/>
                <p:cNvSpPr>
                  <a:spLocks/>
                </p:cNvSpPr>
                <p:nvPr/>
              </p:nvSpPr>
              <p:spPr bwMode="auto">
                <a:xfrm>
                  <a:off x="709" y="290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8" name="Freeform 486"/>
                <p:cNvSpPr>
                  <a:spLocks/>
                </p:cNvSpPr>
                <p:nvPr/>
              </p:nvSpPr>
              <p:spPr bwMode="auto">
                <a:xfrm>
                  <a:off x="420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19" name="Freeform 487"/>
                <p:cNvSpPr>
                  <a:spLocks/>
                </p:cNvSpPr>
                <p:nvPr/>
              </p:nvSpPr>
              <p:spPr bwMode="auto">
                <a:xfrm>
                  <a:off x="1875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0" name="Freeform 488"/>
                <p:cNvSpPr>
                  <a:spLocks/>
                </p:cNvSpPr>
                <p:nvPr/>
              </p:nvSpPr>
              <p:spPr bwMode="auto">
                <a:xfrm>
                  <a:off x="4489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1" name="Freeform 489"/>
                <p:cNvSpPr>
                  <a:spLocks/>
                </p:cNvSpPr>
                <p:nvPr/>
              </p:nvSpPr>
              <p:spPr bwMode="auto">
                <a:xfrm>
                  <a:off x="2163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2" name="Freeform 490"/>
                <p:cNvSpPr>
                  <a:spLocks/>
                </p:cNvSpPr>
                <p:nvPr/>
              </p:nvSpPr>
              <p:spPr bwMode="auto">
                <a:xfrm>
                  <a:off x="3329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3" name="Freeform 491"/>
                <p:cNvSpPr>
                  <a:spLocks/>
                </p:cNvSpPr>
                <p:nvPr/>
              </p:nvSpPr>
              <p:spPr bwMode="auto">
                <a:xfrm>
                  <a:off x="100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4" name="Freeform 492"/>
                <p:cNvSpPr>
                  <a:spLocks/>
                </p:cNvSpPr>
                <p:nvPr/>
              </p:nvSpPr>
              <p:spPr bwMode="auto">
                <a:xfrm>
                  <a:off x="1582" y="32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5" name="Freeform 493"/>
                <p:cNvSpPr>
                  <a:spLocks/>
                </p:cNvSpPr>
                <p:nvPr/>
              </p:nvSpPr>
              <p:spPr bwMode="auto">
                <a:xfrm>
                  <a:off x="3909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6" name="Freeform 494"/>
                <p:cNvSpPr>
                  <a:spLocks/>
                </p:cNvSpPr>
                <p:nvPr/>
              </p:nvSpPr>
              <p:spPr bwMode="auto">
                <a:xfrm>
                  <a:off x="2748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7" name="Freeform 495"/>
                <p:cNvSpPr>
                  <a:spLocks/>
                </p:cNvSpPr>
                <p:nvPr/>
              </p:nvSpPr>
              <p:spPr bwMode="auto">
                <a:xfrm>
                  <a:off x="5075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8" name="Freeform 496"/>
                <p:cNvSpPr>
                  <a:spLocks/>
                </p:cNvSpPr>
                <p:nvPr/>
              </p:nvSpPr>
              <p:spPr bwMode="auto">
                <a:xfrm>
                  <a:off x="565" y="28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29" name="Freeform 497"/>
                <p:cNvSpPr>
                  <a:spLocks/>
                </p:cNvSpPr>
                <p:nvPr/>
              </p:nvSpPr>
              <p:spPr bwMode="auto">
                <a:xfrm>
                  <a:off x="2892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0" name="Freeform 498"/>
                <p:cNvSpPr>
                  <a:spLocks/>
                </p:cNvSpPr>
                <p:nvPr/>
              </p:nvSpPr>
              <p:spPr bwMode="auto">
                <a:xfrm>
                  <a:off x="1726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1" name="Freeform 499"/>
                <p:cNvSpPr>
                  <a:spLocks/>
                </p:cNvSpPr>
                <p:nvPr/>
              </p:nvSpPr>
              <p:spPr bwMode="auto">
                <a:xfrm>
                  <a:off x="4053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2" name="Freeform 500"/>
                <p:cNvSpPr>
                  <a:spLocks/>
                </p:cNvSpPr>
                <p:nvPr/>
              </p:nvSpPr>
              <p:spPr bwMode="auto">
                <a:xfrm>
                  <a:off x="4638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3" name="Freeform 501"/>
                <p:cNvSpPr>
                  <a:spLocks/>
                </p:cNvSpPr>
                <p:nvPr/>
              </p:nvSpPr>
              <p:spPr bwMode="auto">
                <a:xfrm>
                  <a:off x="2311" y="349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4" name="Freeform 502"/>
                <p:cNvSpPr>
                  <a:spLocks/>
                </p:cNvSpPr>
                <p:nvPr/>
              </p:nvSpPr>
              <p:spPr bwMode="auto">
                <a:xfrm>
                  <a:off x="3472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5" name="Freeform 503"/>
                <p:cNvSpPr>
                  <a:spLocks/>
                </p:cNvSpPr>
                <p:nvPr/>
              </p:nvSpPr>
              <p:spPr bwMode="auto">
                <a:xfrm>
                  <a:off x="1145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6" name="Freeform 504"/>
                <p:cNvSpPr>
                  <a:spLocks/>
                </p:cNvSpPr>
                <p:nvPr/>
              </p:nvSpPr>
              <p:spPr bwMode="auto">
                <a:xfrm>
                  <a:off x="3765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7" name="Freeform 505"/>
                <p:cNvSpPr>
                  <a:spLocks/>
                </p:cNvSpPr>
                <p:nvPr/>
              </p:nvSpPr>
              <p:spPr bwMode="auto">
                <a:xfrm>
                  <a:off x="1438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8" name="Freeform 506"/>
                <p:cNvSpPr>
                  <a:spLocks/>
                </p:cNvSpPr>
                <p:nvPr/>
              </p:nvSpPr>
              <p:spPr bwMode="auto">
                <a:xfrm>
                  <a:off x="4926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39" name="Freeform 507"/>
                <p:cNvSpPr>
                  <a:spLocks/>
                </p:cNvSpPr>
                <p:nvPr/>
              </p:nvSpPr>
              <p:spPr bwMode="auto">
                <a:xfrm>
                  <a:off x="2599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0" name="Freeform 508"/>
                <p:cNvSpPr>
                  <a:spLocks/>
                </p:cNvSpPr>
                <p:nvPr/>
              </p:nvSpPr>
              <p:spPr bwMode="auto">
                <a:xfrm>
                  <a:off x="2019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1" name="Freeform 509"/>
                <p:cNvSpPr>
                  <a:spLocks/>
                </p:cNvSpPr>
                <p:nvPr/>
              </p:nvSpPr>
              <p:spPr bwMode="auto">
                <a:xfrm>
                  <a:off x="4346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2" name="Freeform 510"/>
                <p:cNvSpPr>
                  <a:spLocks/>
                </p:cNvSpPr>
                <p:nvPr/>
              </p:nvSpPr>
              <p:spPr bwMode="auto">
                <a:xfrm>
                  <a:off x="858" y="297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3" name="Freeform 511"/>
                <p:cNvSpPr>
                  <a:spLocks/>
                </p:cNvSpPr>
                <p:nvPr/>
              </p:nvSpPr>
              <p:spPr bwMode="auto">
                <a:xfrm>
                  <a:off x="3185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4" name="Freeform 512"/>
                <p:cNvSpPr>
                  <a:spLocks/>
                </p:cNvSpPr>
                <p:nvPr/>
              </p:nvSpPr>
              <p:spPr bwMode="auto">
                <a:xfrm>
                  <a:off x="3257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5" name="Freeform 513"/>
                <p:cNvSpPr>
                  <a:spLocks/>
                </p:cNvSpPr>
                <p:nvPr/>
              </p:nvSpPr>
              <p:spPr bwMode="auto">
                <a:xfrm>
                  <a:off x="930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6" name="Freeform 514"/>
                <p:cNvSpPr>
                  <a:spLocks/>
                </p:cNvSpPr>
                <p:nvPr/>
              </p:nvSpPr>
              <p:spPr bwMode="auto">
                <a:xfrm>
                  <a:off x="4417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7" name="Freeform 515"/>
                <p:cNvSpPr>
                  <a:spLocks/>
                </p:cNvSpPr>
                <p:nvPr/>
              </p:nvSpPr>
              <p:spPr bwMode="auto">
                <a:xfrm>
                  <a:off x="2091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8" name="Freeform 516"/>
                <p:cNvSpPr>
                  <a:spLocks/>
                </p:cNvSpPr>
                <p:nvPr/>
              </p:nvSpPr>
              <p:spPr bwMode="auto">
                <a:xfrm>
                  <a:off x="2676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49" name="Freeform 517"/>
                <p:cNvSpPr>
                  <a:spLocks/>
                </p:cNvSpPr>
                <p:nvPr/>
              </p:nvSpPr>
              <p:spPr bwMode="auto">
                <a:xfrm>
                  <a:off x="4998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0" name="Freeform 518"/>
                <p:cNvSpPr>
                  <a:spLocks/>
                </p:cNvSpPr>
                <p:nvPr/>
              </p:nvSpPr>
              <p:spPr bwMode="auto">
                <a:xfrm>
                  <a:off x="3837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1" name="Freeform 519"/>
                <p:cNvSpPr>
                  <a:spLocks/>
                </p:cNvSpPr>
                <p:nvPr/>
              </p:nvSpPr>
              <p:spPr bwMode="auto">
                <a:xfrm>
                  <a:off x="1217" y="27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2" name="Freeform 520"/>
                <p:cNvSpPr>
                  <a:spLocks/>
                </p:cNvSpPr>
                <p:nvPr/>
              </p:nvSpPr>
              <p:spPr bwMode="auto">
                <a:xfrm>
                  <a:off x="3544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3" name="Freeform 521"/>
                <p:cNvSpPr>
                  <a:spLocks/>
                </p:cNvSpPr>
                <p:nvPr/>
              </p:nvSpPr>
              <p:spPr bwMode="auto">
                <a:xfrm>
                  <a:off x="238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4" name="Freeform 522"/>
                <p:cNvSpPr>
                  <a:spLocks/>
                </p:cNvSpPr>
                <p:nvPr/>
              </p:nvSpPr>
              <p:spPr bwMode="auto">
                <a:xfrm>
                  <a:off x="471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5" name="Freeform 523"/>
                <p:cNvSpPr>
                  <a:spLocks/>
                </p:cNvSpPr>
                <p:nvPr/>
              </p:nvSpPr>
              <p:spPr bwMode="auto">
                <a:xfrm>
                  <a:off x="413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6" name="Freeform 524"/>
                <p:cNvSpPr>
                  <a:spLocks/>
                </p:cNvSpPr>
                <p:nvPr/>
              </p:nvSpPr>
              <p:spPr bwMode="auto">
                <a:xfrm>
                  <a:off x="1803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7" name="Freeform 525"/>
                <p:cNvSpPr>
                  <a:spLocks/>
                </p:cNvSpPr>
                <p:nvPr/>
              </p:nvSpPr>
              <p:spPr bwMode="auto">
                <a:xfrm>
                  <a:off x="296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8" name="Freeform 526"/>
                <p:cNvSpPr>
                  <a:spLocks/>
                </p:cNvSpPr>
                <p:nvPr/>
              </p:nvSpPr>
              <p:spPr bwMode="auto">
                <a:xfrm>
                  <a:off x="63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59" name="Freeform 527"/>
                <p:cNvSpPr>
                  <a:spLocks/>
                </p:cNvSpPr>
                <p:nvPr/>
              </p:nvSpPr>
              <p:spPr bwMode="auto">
                <a:xfrm>
                  <a:off x="485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0" name="Freeform 528"/>
                <p:cNvSpPr>
                  <a:spLocks/>
                </p:cNvSpPr>
                <p:nvPr/>
              </p:nvSpPr>
              <p:spPr bwMode="auto">
                <a:xfrm>
                  <a:off x="2527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1" name="Freeform 529"/>
                <p:cNvSpPr>
                  <a:spLocks/>
                </p:cNvSpPr>
                <p:nvPr/>
              </p:nvSpPr>
              <p:spPr bwMode="auto">
                <a:xfrm>
                  <a:off x="369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2" name="Freeform 530"/>
                <p:cNvSpPr>
                  <a:spLocks/>
                </p:cNvSpPr>
                <p:nvPr/>
              </p:nvSpPr>
              <p:spPr bwMode="auto">
                <a:xfrm>
                  <a:off x="1366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3" name="Freeform 531"/>
                <p:cNvSpPr>
                  <a:spLocks/>
                </p:cNvSpPr>
                <p:nvPr/>
              </p:nvSpPr>
              <p:spPr bwMode="auto">
                <a:xfrm>
                  <a:off x="781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4" name="Freeform 532"/>
                <p:cNvSpPr>
                  <a:spLocks/>
                </p:cNvSpPr>
                <p:nvPr/>
              </p:nvSpPr>
              <p:spPr bwMode="auto">
                <a:xfrm>
                  <a:off x="3108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5" name="Freeform 533"/>
                <p:cNvSpPr>
                  <a:spLocks/>
                </p:cNvSpPr>
                <p:nvPr/>
              </p:nvSpPr>
              <p:spPr bwMode="auto">
                <a:xfrm>
                  <a:off x="1947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6" name="Freeform 534"/>
                <p:cNvSpPr>
                  <a:spLocks/>
                </p:cNvSpPr>
                <p:nvPr/>
              </p:nvSpPr>
              <p:spPr bwMode="auto">
                <a:xfrm>
                  <a:off x="4274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7" name="Freeform 535"/>
                <p:cNvSpPr>
                  <a:spLocks/>
                </p:cNvSpPr>
                <p:nvPr/>
              </p:nvSpPr>
              <p:spPr bwMode="auto">
                <a:xfrm>
                  <a:off x="1654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8" name="Freeform 536"/>
                <p:cNvSpPr>
                  <a:spLocks/>
                </p:cNvSpPr>
                <p:nvPr/>
              </p:nvSpPr>
              <p:spPr bwMode="auto">
                <a:xfrm>
                  <a:off x="3981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69" name="Freeform 537"/>
                <p:cNvSpPr>
                  <a:spLocks/>
                </p:cNvSpPr>
                <p:nvPr/>
              </p:nvSpPr>
              <p:spPr bwMode="auto">
                <a:xfrm>
                  <a:off x="493" y="28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0" name="Freeform 538"/>
                <p:cNvSpPr>
                  <a:spLocks/>
                </p:cNvSpPr>
                <p:nvPr/>
              </p:nvSpPr>
              <p:spPr bwMode="auto">
                <a:xfrm>
                  <a:off x="2820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1" name="Freeform 539"/>
                <p:cNvSpPr>
                  <a:spLocks/>
                </p:cNvSpPr>
                <p:nvPr/>
              </p:nvSpPr>
              <p:spPr bwMode="auto">
                <a:xfrm>
                  <a:off x="3400" y="331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2" name="Freeform 540"/>
                <p:cNvSpPr>
                  <a:spLocks/>
                </p:cNvSpPr>
                <p:nvPr/>
              </p:nvSpPr>
              <p:spPr bwMode="auto">
                <a:xfrm>
                  <a:off x="107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3" name="Freeform 541"/>
                <p:cNvSpPr>
                  <a:spLocks/>
                </p:cNvSpPr>
                <p:nvPr/>
              </p:nvSpPr>
              <p:spPr bwMode="auto">
                <a:xfrm>
                  <a:off x="4566" y="363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4" name="Freeform 542"/>
                <p:cNvSpPr>
                  <a:spLocks/>
                </p:cNvSpPr>
                <p:nvPr/>
              </p:nvSpPr>
              <p:spPr bwMode="auto">
                <a:xfrm>
                  <a:off x="224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5" name="Freeform 543"/>
                <p:cNvSpPr>
                  <a:spLocks/>
                </p:cNvSpPr>
                <p:nvPr/>
              </p:nvSpPr>
              <p:spPr bwMode="auto">
                <a:xfrm>
                  <a:off x="3493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6" name="Freeform 544"/>
                <p:cNvSpPr>
                  <a:spLocks/>
                </p:cNvSpPr>
                <p:nvPr/>
              </p:nvSpPr>
              <p:spPr bwMode="auto">
                <a:xfrm>
                  <a:off x="1166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7" name="Freeform 545"/>
                <p:cNvSpPr>
                  <a:spLocks/>
                </p:cNvSpPr>
                <p:nvPr/>
              </p:nvSpPr>
              <p:spPr bwMode="auto">
                <a:xfrm>
                  <a:off x="4654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8" name="Freeform 546"/>
                <p:cNvSpPr>
                  <a:spLocks/>
                </p:cNvSpPr>
                <p:nvPr/>
              </p:nvSpPr>
              <p:spPr bwMode="auto">
                <a:xfrm>
                  <a:off x="2327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79" name="Freeform 547"/>
                <p:cNvSpPr>
                  <a:spLocks/>
                </p:cNvSpPr>
                <p:nvPr/>
              </p:nvSpPr>
              <p:spPr bwMode="auto">
                <a:xfrm>
                  <a:off x="1746" y="3390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0" name="Freeform 548"/>
                <p:cNvSpPr>
                  <a:spLocks/>
                </p:cNvSpPr>
                <p:nvPr/>
              </p:nvSpPr>
              <p:spPr bwMode="auto">
                <a:xfrm>
                  <a:off x="407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1" name="Freeform 549"/>
                <p:cNvSpPr>
                  <a:spLocks/>
                </p:cNvSpPr>
                <p:nvPr/>
              </p:nvSpPr>
              <p:spPr bwMode="auto">
                <a:xfrm>
                  <a:off x="586" y="259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2" name="Freeform 550"/>
                <p:cNvSpPr>
                  <a:spLocks/>
                </p:cNvSpPr>
                <p:nvPr/>
              </p:nvSpPr>
              <p:spPr bwMode="auto">
                <a:xfrm>
                  <a:off x="2912" y="359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3" name="Freeform 551"/>
                <p:cNvSpPr>
                  <a:spLocks/>
                </p:cNvSpPr>
                <p:nvPr/>
              </p:nvSpPr>
              <p:spPr bwMode="auto">
                <a:xfrm>
                  <a:off x="873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4" name="Freeform 552"/>
                <p:cNvSpPr>
                  <a:spLocks/>
                </p:cNvSpPr>
                <p:nvPr/>
              </p:nvSpPr>
              <p:spPr bwMode="auto">
                <a:xfrm>
                  <a:off x="3200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5" name="Freeform 553"/>
                <p:cNvSpPr>
                  <a:spLocks/>
                </p:cNvSpPr>
                <p:nvPr/>
              </p:nvSpPr>
              <p:spPr bwMode="auto">
                <a:xfrm>
                  <a:off x="2039" y="32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6" name="Freeform 554"/>
                <p:cNvSpPr>
                  <a:spLocks/>
                </p:cNvSpPr>
                <p:nvPr/>
              </p:nvSpPr>
              <p:spPr bwMode="auto">
                <a:xfrm>
                  <a:off x="4366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7" name="Freeform 555"/>
                <p:cNvSpPr>
                  <a:spLocks/>
                </p:cNvSpPr>
                <p:nvPr/>
              </p:nvSpPr>
              <p:spPr bwMode="auto">
                <a:xfrm>
                  <a:off x="4947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8" name="Freeform 556"/>
                <p:cNvSpPr>
                  <a:spLocks/>
                </p:cNvSpPr>
                <p:nvPr/>
              </p:nvSpPr>
              <p:spPr bwMode="auto">
                <a:xfrm>
                  <a:off x="262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89" name="Freeform 557"/>
                <p:cNvSpPr>
                  <a:spLocks/>
                </p:cNvSpPr>
                <p:nvPr/>
              </p:nvSpPr>
              <p:spPr bwMode="auto">
                <a:xfrm>
                  <a:off x="3781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0" name="Freeform 558"/>
                <p:cNvSpPr>
                  <a:spLocks/>
                </p:cNvSpPr>
                <p:nvPr/>
              </p:nvSpPr>
              <p:spPr bwMode="auto">
                <a:xfrm>
                  <a:off x="145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1" name="Freeform 559"/>
                <p:cNvSpPr>
                  <a:spLocks/>
                </p:cNvSpPr>
                <p:nvPr/>
              </p:nvSpPr>
              <p:spPr bwMode="auto">
                <a:xfrm>
                  <a:off x="421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2" name="Freeform 560"/>
                <p:cNvSpPr>
                  <a:spLocks/>
                </p:cNvSpPr>
                <p:nvPr/>
              </p:nvSpPr>
              <p:spPr bwMode="auto">
                <a:xfrm>
                  <a:off x="1890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3" name="Freeform 561"/>
                <p:cNvSpPr>
                  <a:spLocks/>
                </p:cNvSpPr>
                <p:nvPr/>
              </p:nvSpPr>
              <p:spPr bwMode="auto">
                <a:xfrm>
                  <a:off x="3056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4" name="Freeform 562"/>
                <p:cNvSpPr>
                  <a:spLocks/>
                </p:cNvSpPr>
                <p:nvPr/>
              </p:nvSpPr>
              <p:spPr bwMode="auto">
                <a:xfrm>
                  <a:off x="729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5" name="Freeform 563"/>
                <p:cNvSpPr>
                  <a:spLocks/>
                </p:cNvSpPr>
                <p:nvPr/>
              </p:nvSpPr>
              <p:spPr bwMode="auto">
                <a:xfrm>
                  <a:off x="1310" y="30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6" name="Freeform 564"/>
                <p:cNvSpPr>
                  <a:spLocks/>
                </p:cNvSpPr>
                <p:nvPr/>
              </p:nvSpPr>
              <p:spPr bwMode="auto">
                <a:xfrm>
                  <a:off x="3637" y="363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7" name="Freeform 565"/>
                <p:cNvSpPr>
                  <a:spLocks/>
                </p:cNvSpPr>
                <p:nvPr/>
              </p:nvSpPr>
              <p:spPr bwMode="auto">
                <a:xfrm>
                  <a:off x="2476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8" name="Freeform 566"/>
                <p:cNvSpPr>
                  <a:spLocks/>
                </p:cNvSpPr>
                <p:nvPr/>
              </p:nvSpPr>
              <p:spPr bwMode="auto">
                <a:xfrm>
                  <a:off x="4803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8999" name="Freeform 567"/>
                <p:cNvSpPr>
                  <a:spLocks/>
                </p:cNvSpPr>
                <p:nvPr/>
              </p:nvSpPr>
              <p:spPr bwMode="auto">
                <a:xfrm>
                  <a:off x="2763" y="311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0" name="Freeform 568"/>
                <p:cNvSpPr>
                  <a:spLocks/>
                </p:cNvSpPr>
                <p:nvPr/>
              </p:nvSpPr>
              <p:spPr bwMode="auto">
                <a:xfrm>
                  <a:off x="5090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1" name="Freeform 569"/>
                <p:cNvSpPr>
                  <a:spLocks/>
                </p:cNvSpPr>
                <p:nvPr/>
              </p:nvSpPr>
              <p:spPr bwMode="auto">
                <a:xfrm>
                  <a:off x="1603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2" name="Freeform 570"/>
                <p:cNvSpPr>
                  <a:spLocks/>
                </p:cNvSpPr>
                <p:nvPr/>
              </p:nvSpPr>
              <p:spPr bwMode="auto">
                <a:xfrm>
                  <a:off x="3930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3" name="Freeform 571"/>
                <p:cNvSpPr>
                  <a:spLocks/>
                </p:cNvSpPr>
                <p:nvPr/>
              </p:nvSpPr>
              <p:spPr bwMode="auto">
                <a:xfrm>
                  <a:off x="334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4" name="Freeform 572"/>
                <p:cNvSpPr>
                  <a:spLocks/>
                </p:cNvSpPr>
                <p:nvPr/>
              </p:nvSpPr>
              <p:spPr bwMode="auto">
                <a:xfrm>
                  <a:off x="1017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5" name="Freeform 573"/>
                <p:cNvSpPr>
                  <a:spLocks/>
                </p:cNvSpPr>
                <p:nvPr/>
              </p:nvSpPr>
              <p:spPr bwMode="auto">
                <a:xfrm>
                  <a:off x="4510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6" name="Freeform 574"/>
                <p:cNvSpPr>
                  <a:spLocks/>
                </p:cNvSpPr>
                <p:nvPr/>
              </p:nvSpPr>
              <p:spPr bwMode="auto">
                <a:xfrm>
                  <a:off x="2183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7" name="Freeform 575"/>
                <p:cNvSpPr>
                  <a:spLocks/>
                </p:cNvSpPr>
                <p:nvPr/>
              </p:nvSpPr>
              <p:spPr bwMode="auto">
                <a:xfrm>
                  <a:off x="1962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8" name="Freeform 576"/>
                <p:cNvSpPr>
                  <a:spLocks/>
                </p:cNvSpPr>
                <p:nvPr/>
              </p:nvSpPr>
              <p:spPr bwMode="auto">
                <a:xfrm>
                  <a:off x="4289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09" name="Freeform 577"/>
                <p:cNvSpPr>
                  <a:spLocks/>
                </p:cNvSpPr>
                <p:nvPr/>
              </p:nvSpPr>
              <p:spPr bwMode="auto">
                <a:xfrm>
                  <a:off x="801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0" name="Freeform 578"/>
                <p:cNvSpPr>
                  <a:spLocks/>
                </p:cNvSpPr>
                <p:nvPr/>
              </p:nvSpPr>
              <p:spPr bwMode="auto">
                <a:xfrm>
                  <a:off x="3128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1" name="Freeform 579"/>
                <p:cNvSpPr>
                  <a:spLocks/>
                </p:cNvSpPr>
                <p:nvPr/>
              </p:nvSpPr>
              <p:spPr bwMode="auto">
                <a:xfrm>
                  <a:off x="3709" y="32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2" name="Freeform 580"/>
                <p:cNvSpPr>
                  <a:spLocks/>
                </p:cNvSpPr>
                <p:nvPr/>
              </p:nvSpPr>
              <p:spPr bwMode="auto">
                <a:xfrm>
                  <a:off x="138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3" name="Freeform 581"/>
                <p:cNvSpPr>
                  <a:spLocks/>
                </p:cNvSpPr>
                <p:nvPr/>
              </p:nvSpPr>
              <p:spPr bwMode="auto">
                <a:xfrm>
                  <a:off x="4875" y="359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4" name="Freeform 582"/>
                <p:cNvSpPr>
                  <a:spLocks/>
                </p:cNvSpPr>
                <p:nvPr/>
              </p:nvSpPr>
              <p:spPr bwMode="auto">
                <a:xfrm>
                  <a:off x="2548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5" name="Freeform 583"/>
                <p:cNvSpPr>
                  <a:spLocks/>
                </p:cNvSpPr>
                <p:nvPr/>
              </p:nvSpPr>
              <p:spPr bwMode="auto">
                <a:xfrm>
                  <a:off x="4582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6" name="Freeform 584"/>
                <p:cNvSpPr>
                  <a:spLocks/>
                </p:cNvSpPr>
                <p:nvPr/>
              </p:nvSpPr>
              <p:spPr bwMode="auto">
                <a:xfrm>
                  <a:off x="2255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7" name="Freeform 585"/>
                <p:cNvSpPr>
                  <a:spLocks/>
                </p:cNvSpPr>
                <p:nvPr/>
              </p:nvSpPr>
              <p:spPr bwMode="auto">
                <a:xfrm>
                  <a:off x="3421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8" name="Freeform 586"/>
                <p:cNvSpPr>
                  <a:spLocks/>
                </p:cNvSpPr>
                <p:nvPr/>
              </p:nvSpPr>
              <p:spPr bwMode="auto">
                <a:xfrm>
                  <a:off x="1094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19" name="Freeform 587"/>
                <p:cNvSpPr>
                  <a:spLocks/>
                </p:cNvSpPr>
                <p:nvPr/>
              </p:nvSpPr>
              <p:spPr bwMode="auto">
                <a:xfrm>
                  <a:off x="509" y="31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0" name="Freeform 588"/>
                <p:cNvSpPr>
                  <a:spLocks/>
                </p:cNvSpPr>
                <p:nvPr/>
              </p:nvSpPr>
              <p:spPr bwMode="auto">
                <a:xfrm>
                  <a:off x="2835" y="349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1" name="Freeform 589"/>
                <p:cNvSpPr>
                  <a:spLocks/>
                </p:cNvSpPr>
                <p:nvPr/>
              </p:nvSpPr>
              <p:spPr bwMode="auto">
                <a:xfrm>
                  <a:off x="1675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2" name="Freeform 590"/>
                <p:cNvSpPr>
                  <a:spLocks/>
                </p:cNvSpPr>
                <p:nvPr/>
              </p:nvSpPr>
              <p:spPr bwMode="auto">
                <a:xfrm>
                  <a:off x="4001" y="366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3" name="Freeform 591"/>
                <p:cNvSpPr>
                  <a:spLocks/>
                </p:cNvSpPr>
                <p:nvPr/>
              </p:nvSpPr>
              <p:spPr bwMode="auto">
                <a:xfrm>
                  <a:off x="1531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4" name="Freeform 592"/>
                <p:cNvSpPr>
                  <a:spLocks/>
                </p:cNvSpPr>
                <p:nvPr/>
              </p:nvSpPr>
              <p:spPr bwMode="auto">
                <a:xfrm>
                  <a:off x="3858" y="356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5" name="Freeform 593"/>
                <p:cNvSpPr>
                  <a:spLocks/>
                </p:cNvSpPr>
                <p:nvPr/>
              </p:nvSpPr>
              <p:spPr bwMode="auto">
                <a:xfrm>
                  <a:off x="2692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6" name="Freeform 594"/>
                <p:cNvSpPr>
                  <a:spLocks/>
                </p:cNvSpPr>
                <p:nvPr/>
              </p:nvSpPr>
              <p:spPr bwMode="auto">
                <a:xfrm>
                  <a:off x="5018" y="359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7" name="Freeform 595"/>
                <p:cNvSpPr>
                  <a:spLocks/>
                </p:cNvSpPr>
                <p:nvPr/>
              </p:nvSpPr>
              <p:spPr bwMode="auto">
                <a:xfrm>
                  <a:off x="4438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8" name="Freeform 596"/>
                <p:cNvSpPr>
                  <a:spLocks/>
                </p:cNvSpPr>
                <p:nvPr/>
              </p:nvSpPr>
              <p:spPr bwMode="auto">
                <a:xfrm>
                  <a:off x="2111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29" name="Freeform 597"/>
                <p:cNvSpPr>
                  <a:spLocks/>
                </p:cNvSpPr>
                <p:nvPr/>
              </p:nvSpPr>
              <p:spPr bwMode="auto">
                <a:xfrm>
                  <a:off x="3272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0" name="Freeform 598"/>
                <p:cNvSpPr>
                  <a:spLocks/>
                </p:cNvSpPr>
                <p:nvPr/>
              </p:nvSpPr>
              <p:spPr bwMode="auto">
                <a:xfrm>
                  <a:off x="945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1" name="Freeform 599"/>
                <p:cNvSpPr>
                  <a:spLocks/>
                </p:cNvSpPr>
                <p:nvPr/>
              </p:nvSpPr>
              <p:spPr bwMode="auto">
                <a:xfrm>
                  <a:off x="298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2" name="Freeform 600"/>
                <p:cNvSpPr>
                  <a:spLocks/>
                </p:cNvSpPr>
                <p:nvPr/>
              </p:nvSpPr>
              <p:spPr bwMode="auto">
                <a:xfrm>
                  <a:off x="657" y="304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3" name="Freeform 601"/>
                <p:cNvSpPr>
                  <a:spLocks/>
                </p:cNvSpPr>
                <p:nvPr/>
              </p:nvSpPr>
              <p:spPr bwMode="auto">
                <a:xfrm>
                  <a:off x="4145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4" name="Freeform 602"/>
                <p:cNvSpPr>
                  <a:spLocks/>
                </p:cNvSpPr>
                <p:nvPr/>
              </p:nvSpPr>
              <p:spPr bwMode="auto">
                <a:xfrm>
                  <a:off x="1818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5" name="Freeform 603"/>
                <p:cNvSpPr>
                  <a:spLocks/>
                </p:cNvSpPr>
                <p:nvPr/>
              </p:nvSpPr>
              <p:spPr bwMode="auto">
                <a:xfrm>
                  <a:off x="2399" y="331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6" name="Freeform 604"/>
                <p:cNvSpPr>
                  <a:spLocks/>
                </p:cNvSpPr>
                <p:nvPr/>
              </p:nvSpPr>
              <p:spPr bwMode="auto">
                <a:xfrm>
                  <a:off x="4726" y="36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7" name="Freeform 605"/>
                <p:cNvSpPr>
                  <a:spLocks/>
                </p:cNvSpPr>
                <p:nvPr/>
              </p:nvSpPr>
              <p:spPr bwMode="auto">
                <a:xfrm>
                  <a:off x="1238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8" name="Freeform 606"/>
                <p:cNvSpPr>
                  <a:spLocks/>
                </p:cNvSpPr>
                <p:nvPr/>
              </p:nvSpPr>
              <p:spPr bwMode="auto">
                <a:xfrm>
                  <a:off x="3565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19039" name="Freeform 607"/>
                <p:cNvSpPr>
                  <a:spLocks/>
                </p:cNvSpPr>
                <p:nvPr/>
              </p:nvSpPr>
              <p:spPr bwMode="auto">
                <a:xfrm>
                  <a:off x="1058" y="318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sp>
            <p:nvSpPr>
              <p:cNvPr id="19041" name="Freeform 609"/>
              <p:cNvSpPr>
                <a:spLocks/>
              </p:cNvSpPr>
              <p:nvPr/>
            </p:nvSpPr>
            <p:spPr bwMode="auto">
              <a:xfrm>
                <a:off x="5373688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2" name="Freeform 610"/>
              <p:cNvSpPr>
                <a:spLocks/>
              </p:cNvSpPr>
              <p:nvPr/>
            </p:nvSpPr>
            <p:spPr bwMode="auto">
              <a:xfrm>
                <a:off x="3522663" y="49990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3" name="Freeform 611"/>
              <p:cNvSpPr>
                <a:spLocks/>
              </p:cNvSpPr>
              <p:nvPr/>
            </p:nvSpPr>
            <p:spPr bwMode="auto">
              <a:xfrm>
                <a:off x="7216775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4" name="Freeform 612"/>
              <p:cNvSpPr>
                <a:spLocks/>
              </p:cNvSpPr>
              <p:nvPr/>
            </p:nvSpPr>
            <p:spPr bwMode="auto">
              <a:xfrm>
                <a:off x="6294438" y="53816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5" name="Freeform 613"/>
              <p:cNvSpPr>
                <a:spLocks/>
              </p:cNvSpPr>
              <p:nvPr/>
            </p:nvSpPr>
            <p:spPr bwMode="auto">
              <a:xfrm>
                <a:off x="2601913" y="56515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6" name="Freeform 614"/>
              <p:cNvSpPr>
                <a:spLocks/>
              </p:cNvSpPr>
              <p:nvPr/>
            </p:nvSpPr>
            <p:spPr bwMode="auto">
              <a:xfrm>
                <a:off x="4443413" y="554513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7" name="Freeform 615"/>
              <p:cNvSpPr>
                <a:spLocks/>
              </p:cNvSpPr>
              <p:nvPr/>
            </p:nvSpPr>
            <p:spPr bwMode="auto">
              <a:xfrm>
                <a:off x="750888" y="48926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8" name="Freeform 616"/>
              <p:cNvSpPr>
                <a:spLocks/>
              </p:cNvSpPr>
              <p:nvPr/>
            </p:nvSpPr>
            <p:spPr bwMode="auto">
              <a:xfrm>
                <a:off x="4908550" y="51054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49" name="Freeform 617"/>
              <p:cNvSpPr>
                <a:spLocks/>
              </p:cNvSpPr>
              <p:nvPr/>
            </p:nvSpPr>
            <p:spPr bwMode="auto">
              <a:xfrm>
                <a:off x="1214438" y="52197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0" name="Freeform 618"/>
              <p:cNvSpPr>
                <a:spLocks/>
              </p:cNvSpPr>
              <p:nvPr/>
            </p:nvSpPr>
            <p:spPr bwMode="auto">
              <a:xfrm>
                <a:off x="6751638" y="56515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1" name="Freeform 619"/>
              <p:cNvSpPr>
                <a:spLocks/>
              </p:cNvSpPr>
              <p:nvPr/>
            </p:nvSpPr>
            <p:spPr bwMode="auto">
              <a:xfrm>
                <a:off x="3057525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2" name="Freeform 620"/>
              <p:cNvSpPr>
                <a:spLocks/>
              </p:cNvSpPr>
              <p:nvPr/>
            </p:nvSpPr>
            <p:spPr bwMode="auto">
              <a:xfrm>
                <a:off x="3987800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3" name="Freeform 621"/>
              <p:cNvSpPr>
                <a:spLocks/>
              </p:cNvSpPr>
              <p:nvPr/>
            </p:nvSpPr>
            <p:spPr bwMode="auto">
              <a:xfrm>
                <a:off x="7681913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4" name="Freeform 622"/>
              <p:cNvSpPr>
                <a:spLocks/>
              </p:cNvSpPr>
              <p:nvPr/>
            </p:nvSpPr>
            <p:spPr bwMode="auto">
              <a:xfrm>
                <a:off x="5830888" y="58229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5" name="Freeform 623"/>
              <p:cNvSpPr>
                <a:spLocks/>
              </p:cNvSpPr>
              <p:nvPr/>
            </p:nvSpPr>
            <p:spPr bwMode="auto">
              <a:xfrm>
                <a:off x="2828925" y="49990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6" name="Freeform 624"/>
              <p:cNvSpPr>
                <a:spLocks/>
              </p:cNvSpPr>
              <p:nvPr/>
            </p:nvSpPr>
            <p:spPr bwMode="auto">
              <a:xfrm>
                <a:off x="6523038" y="57658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7" name="Freeform 625"/>
              <p:cNvSpPr>
                <a:spLocks/>
              </p:cNvSpPr>
              <p:nvPr/>
            </p:nvSpPr>
            <p:spPr bwMode="auto">
              <a:xfrm>
                <a:off x="987425" y="48355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8" name="Freeform 626"/>
              <p:cNvSpPr>
                <a:spLocks/>
              </p:cNvSpPr>
              <p:nvPr/>
            </p:nvSpPr>
            <p:spPr bwMode="auto">
              <a:xfrm>
                <a:off x="4679950" y="543877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59" name="Freeform 627"/>
              <p:cNvSpPr>
                <a:spLocks/>
              </p:cNvSpPr>
              <p:nvPr/>
            </p:nvSpPr>
            <p:spPr bwMode="auto">
              <a:xfrm>
                <a:off x="5602288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0" name="Freeform 628"/>
              <p:cNvSpPr>
                <a:spLocks/>
              </p:cNvSpPr>
              <p:nvPr/>
            </p:nvSpPr>
            <p:spPr bwMode="auto">
              <a:xfrm>
                <a:off x="1908175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1" name="Freeform 629"/>
              <p:cNvSpPr>
                <a:spLocks/>
              </p:cNvSpPr>
              <p:nvPr/>
            </p:nvSpPr>
            <p:spPr bwMode="auto">
              <a:xfrm>
                <a:off x="7445375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2" name="Freeform 630"/>
              <p:cNvSpPr>
                <a:spLocks/>
              </p:cNvSpPr>
              <p:nvPr/>
            </p:nvSpPr>
            <p:spPr bwMode="auto">
              <a:xfrm>
                <a:off x="3751263" y="57658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3" name="Freeform 631"/>
              <p:cNvSpPr>
                <a:spLocks/>
              </p:cNvSpPr>
              <p:nvPr/>
            </p:nvSpPr>
            <p:spPr bwMode="auto">
              <a:xfrm>
                <a:off x="7910513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4" name="Freeform 632"/>
              <p:cNvSpPr>
                <a:spLocks/>
              </p:cNvSpPr>
              <p:nvPr/>
            </p:nvSpPr>
            <p:spPr bwMode="auto">
              <a:xfrm>
                <a:off x="4216400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5" name="Freeform 633"/>
              <p:cNvSpPr>
                <a:spLocks/>
              </p:cNvSpPr>
              <p:nvPr/>
            </p:nvSpPr>
            <p:spPr bwMode="auto">
              <a:xfrm>
                <a:off x="6059488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6" name="Freeform 634"/>
              <p:cNvSpPr>
                <a:spLocks/>
              </p:cNvSpPr>
              <p:nvPr/>
            </p:nvSpPr>
            <p:spPr bwMode="auto">
              <a:xfrm>
                <a:off x="2365375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7" name="Freeform 635"/>
              <p:cNvSpPr>
                <a:spLocks/>
              </p:cNvSpPr>
              <p:nvPr/>
            </p:nvSpPr>
            <p:spPr bwMode="auto">
              <a:xfrm>
                <a:off x="1443038" y="42322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8" name="Freeform 636"/>
              <p:cNvSpPr>
                <a:spLocks/>
              </p:cNvSpPr>
              <p:nvPr/>
            </p:nvSpPr>
            <p:spPr bwMode="auto">
              <a:xfrm>
                <a:off x="5137150" y="56515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69" name="Freeform 637"/>
              <p:cNvSpPr>
                <a:spLocks/>
              </p:cNvSpPr>
              <p:nvPr/>
            </p:nvSpPr>
            <p:spPr bwMode="auto">
              <a:xfrm>
                <a:off x="3294063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0" name="Freeform 638"/>
              <p:cNvSpPr>
                <a:spLocks/>
              </p:cNvSpPr>
              <p:nvPr/>
            </p:nvSpPr>
            <p:spPr bwMode="auto">
              <a:xfrm>
                <a:off x="6988175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1" name="Freeform 639"/>
              <p:cNvSpPr>
                <a:spLocks/>
              </p:cNvSpPr>
              <p:nvPr/>
            </p:nvSpPr>
            <p:spPr bwMode="auto">
              <a:xfrm>
                <a:off x="6873875" y="51625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2" name="Freeform 640"/>
              <p:cNvSpPr>
                <a:spLocks/>
              </p:cNvSpPr>
              <p:nvPr/>
            </p:nvSpPr>
            <p:spPr bwMode="auto">
              <a:xfrm>
                <a:off x="3179763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3" name="Freeform 641"/>
              <p:cNvSpPr>
                <a:spLocks/>
              </p:cNvSpPr>
              <p:nvPr/>
            </p:nvSpPr>
            <p:spPr bwMode="auto">
              <a:xfrm>
                <a:off x="5022850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4" name="Freeform 642"/>
              <p:cNvSpPr>
                <a:spLocks/>
              </p:cNvSpPr>
              <p:nvPr/>
            </p:nvSpPr>
            <p:spPr bwMode="auto">
              <a:xfrm>
                <a:off x="1328738" y="51625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5" name="Freeform 643"/>
              <p:cNvSpPr>
                <a:spLocks/>
              </p:cNvSpPr>
              <p:nvPr/>
            </p:nvSpPr>
            <p:spPr bwMode="auto">
              <a:xfrm>
                <a:off x="2251075" y="52197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6" name="Freeform 644"/>
              <p:cNvSpPr>
                <a:spLocks/>
              </p:cNvSpPr>
              <p:nvPr/>
            </p:nvSpPr>
            <p:spPr bwMode="auto">
              <a:xfrm>
                <a:off x="5945188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7" name="Freeform 645"/>
              <p:cNvSpPr>
                <a:spLocks/>
              </p:cNvSpPr>
              <p:nvPr/>
            </p:nvSpPr>
            <p:spPr bwMode="auto">
              <a:xfrm>
                <a:off x="4102100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8" name="Freeform 646"/>
              <p:cNvSpPr>
                <a:spLocks/>
              </p:cNvSpPr>
              <p:nvPr/>
            </p:nvSpPr>
            <p:spPr bwMode="auto">
              <a:xfrm>
                <a:off x="7796213" y="592772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79" name="Freeform 647"/>
              <p:cNvSpPr>
                <a:spLocks/>
              </p:cNvSpPr>
              <p:nvPr/>
            </p:nvSpPr>
            <p:spPr bwMode="auto">
              <a:xfrm>
                <a:off x="3636963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0" name="Freeform 648"/>
              <p:cNvSpPr>
                <a:spLocks/>
              </p:cNvSpPr>
              <p:nvPr/>
            </p:nvSpPr>
            <p:spPr bwMode="auto">
              <a:xfrm>
                <a:off x="7331075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1" name="Freeform 649"/>
              <p:cNvSpPr>
                <a:spLocks/>
              </p:cNvSpPr>
              <p:nvPr/>
            </p:nvSpPr>
            <p:spPr bwMode="auto">
              <a:xfrm>
                <a:off x="1793875" y="47212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2" name="Freeform 650"/>
              <p:cNvSpPr>
                <a:spLocks/>
              </p:cNvSpPr>
              <p:nvPr/>
            </p:nvSpPr>
            <p:spPr bwMode="auto">
              <a:xfrm>
                <a:off x="5487988" y="57658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3" name="Freeform 651"/>
              <p:cNvSpPr>
                <a:spLocks/>
              </p:cNvSpPr>
              <p:nvPr/>
            </p:nvSpPr>
            <p:spPr bwMode="auto">
              <a:xfrm>
                <a:off x="4557713" y="52197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4" name="Freeform 652"/>
              <p:cNvSpPr>
                <a:spLocks/>
              </p:cNvSpPr>
              <p:nvPr/>
            </p:nvSpPr>
            <p:spPr bwMode="auto">
              <a:xfrm>
                <a:off x="863600" y="52673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5" name="Freeform 653"/>
              <p:cNvSpPr>
                <a:spLocks/>
              </p:cNvSpPr>
              <p:nvPr/>
            </p:nvSpPr>
            <p:spPr bwMode="auto">
              <a:xfrm>
                <a:off x="6408738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6" name="Freeform 654"/>
              <p:cNvSpPr>
                <a:spLocks/>
              </p:cNvSpPr>
              <p:nvPr/>
            </p:nvSpPr>
            <p:spPr bwMode="auto">
              <a:xfrm>
                <a:off x="2714625" y="532447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7" name="Freeform 655"/>
              <p:cNvSpPr>
                <a:spLocks/>
              </p:cNvSpPr>
              <p:nvPr/>
            </p:nvSpPr>
            <p:spPr bwMode="auto">
              <a:xfrm>
                <a:off x="6181725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8" name="Freeform 656"/>
              <p:cNvSpPr>
                <a:spLocks/>
              </p:cNvSpPr>
              <p:nvPr/>
            </p:nvSpPr>
            <p:spPr bwMode="auto">
              <a:xfrm>
                <a:off x="2487613" y="50561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89" name="Freeform 657"/>
              <p:cNvSpPr>
                <a:spLocks/>
              </p:cNvSpPr>
              <p:nvPr/>
            </p:nvSpPr>
            <p:spPr bwMode="auto">
              <a:xfrm>
                <a:off x="8023225" y="543877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0" name="Freeform 658"/>
              <p:cNvSpPr>
                <a:spLocks/>
              </p:cNvSpPr>
              <p:nvPr/>
            </p:nvSpPr>
            <p:spPr bwMode="auto">
              <a:xfrm>
                <a:off x="4330700" y="576580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1" name="Freeform 659"/>
              <p:cNvSpPr>
                <a:spLocks/>
              </p:cNvSpPr>
              <p:nvPr/>
            </p:nvSpPr>
            <p:spPr bwMode="auto">
              <a:xfrm>
                <a:off x="3408363" y="50561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2" name="Freeform 660"/>
              <p:cNvSpPr>
                <a:spLocks/>
              </p:cNvSpPr>
              <p:nvPr/>
            </p:nvSpPr>
            <p:spPr bwMode="auto">
              <a:xfrm>
                <a:off x="7102475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3" name="Freeform 661"/>
              <p:cNvSpPr>
                <a:spLocks/>
              </p:cNvSpPr>
              <p:nvPr/>
            </p:nvSpPr>
            <p:spPr bwMode="auto">
              <a:xfrm>
                <a:off x="1557338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4" name="Freeform 662"/>
              <p:cNvSpPr>
                <a:spLocks/>
              </p:cNvSpPr>
              <p:nvPr/>
            </p:nvSpPr>
            <p:spPr bwMode="auto">
              <a:xfrm>
                <a:off x="5251450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5" name="Freeform 663"/>
              <p:cNvSpPr>
                <a:spLocks/>
              </p:cNvSpPr>
              <p:nvPr/>
            </p:nvSpPr>
            <p:spPr bwMode="auto">
              <a:xfrm>
                <a:off x="1100138" y="43957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6" name="Freeform 664"/>
              <p:cNvSpPr>
                <a:spLocks/>
              </p:cNvSpPr>
              <p:nvPr/>
            </p:nvSpPr>
            <p:spPr bwMode="auto">
              <a:xfrm>
                <a:off x="4794250" y="5708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7" name="Freeform 665"/>
              <p:cNvSpPr>
                <a:spLocks/>
              </p:cNvSpPr>
              <p:nvPr/>
            </p:nvSpPr>
            <p:spPr bwMode="auto">
              <a:xfrm>
                <a:off x="2943225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8" name="Freeform 666"/>
              <p:cNvSpPr>
                <a:spLocks/>
              </p:cNvSpPr>
              <p:nvPr/>
            </p:nvSpPr>
            <p:spPr bwMode="auto">
              <a:xfrm>
                <a:off x="6637338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099" name="Freeform 667"/>
              <p:cNvSpPr>
                <a:spLocks/>
              </p:cNvSpPr>
              <p:nvPr/>
            </p:nvSpPr>
            <p:spPr bwMode="auto">
              <a:xfrm>
                <a:off x="7559675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0" name="Freeform 668"/>
              <p:cNvSpPr>
                <a:spLocks/>
              </p:cNvSpPr>
              <p:nvPr/>
            </p:nvSpPr>
            <p:spPr bwMode="auto">
              <a:xfrm>
                <a:off x="3873500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1" name="Freeform 669"/>
              <p:cNvSpPr>
                <a:spLocks/>
              </p:cNvSpPr>
              <p:nvPr/>
            </p:nvSpPr>
            <p:spPr bwMode="auto">
              <a:xfrm>
                <a:off x="5716588" y="526732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2" name="Freeform 670"/>
              <p:cNvSpPr>
                <a:spLocks/>
              </p:cNvSpPr>
              <p:nvPr/>
            </p:nvSpPr>
            <p:spPr bwMode="auto">
              <a:xfrm>
                <a:off x="2022475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3" name="Freeform 671"/>
              <p:cNvSpPr>
                <a:spLocks/>
              </p:cNvSpPr>
              <p:nvPr/>
            </p:nvSpPr>
            <p:spPr bwMode="auto">
              <a:xfrm>
                <a:off x="5911850" y="54387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4" name="Freeform 672"/>
              <p:cNvSpPr>
                <a:spLocks/>
              </p:cNvSpPr>
              <p:nvPr/>
            </p:nvSpPr>
            <p:spPr bwMode="auto">
              <a:xfrm>
                <a:off x="4460875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5" name="Freeform 673"/>
              <p:cNvSpPr>
                <a:spLocks/>
              </p:cNvSpPr>
              <p:nvPr/>
            </p:nvSpPr>
            <p:spPr bwMode="auto">
              <a:xfrm>
                <a:off x="2355850" y="510540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6" name="Freeform 674"/>
              <p:cNvSpPr>
                <a:spLocks/>
              </p:cNvSpPr>
              <p:nvPr/>
            </p:nvSpPr>
            <p:spPr bwMode="auto">
              <a:xfrm>
                <a:off x="2698750" y="53816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7" name="Freeform 675"/>
              <p:cNvSpPr>
                <a:spLocks/>
              </p:cNvSpPr>
              <p:nvPr/>
            </p:nvSpPr>
            <p:spPr bwMode="auto">
              <a:xfrm>
                <a:off x="3613150" y="532447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8" name="Freeform 676"/>
              <p:cNvSpPr>
                <a:spLocks/>
              </p:cNvSpPr>
              <p:nvPr/>
            </p:nvSpPr>
            <p:spPr bwMode="auto">
              <a:xfrm>
                <a:off x="2397125" y="526732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09" name="Freeform 677"/>
              <p:cNvSpPr>
                <a:spLocks/>
              </p:cNvSpPr>
              <p:nvPr/>
            </p:nvSpPr>
            <p:spPr bwMode="auto">
              <a:xfrm>
                <a:off x="2136775" y="50561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0" name="Oval 678"/>
              <p:cNvSpPr>
                <a:spLocks noChangeArrowheads="1"/>
              </p:cNvSpPr>
              <p:nvPr/>
            </p:nvSpPr>
            <p:spPr bwMode="auto">
              <a:xfrm>
                <a:off x="4443413" y="5308601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1" name="Oval 679"/>
              <p:cNvSpPr>
                <a:spLocks noChangeArrowheads="1"/>
              </p:cNvSpPr>
              <p:nvPr/>
            </p:nvSpPr>
            <p:spPr bwMode="auto">
              <a:xfrm>
                <a:off x="2339975" y="5087938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2" name="Oval 680"/>
              <p:cNvSpPr>
                <a:spLocks noChangeArrowheads="1"/>
              </p:cNvSpPr>
              <p:nvPr/>
            </p:nvSpPr>
            <p:spPr bwMode="auto">
              <a:xfrm>
                <a:off x="2682875" y="5365751"/>
                <a:ext cx="88900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3" name="Oval 681"/>
              <p:cNvSpPr>
                <a:spLocks noChangeArrowheads="1"/>
              </p:cNvSpPr>
              <p:nvPr/>
            </p:nvSpPr>
            <p:spPr bwMode="auto">
              <a:xfrm>
                <a:off x="3595688" y="5308601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4" name="Oval 682"/>
              <p:cNvSpPr>
                <a:spLocks noChangeArrowheads="1"/>
              </p:cNvSpPr>
              <p:nvPr/>
            </p:nvSpPr>
            <p:spPr bwMode="auto">
              <a:xfrm>
                <a:off x="2381250" y="5251451"/>
                <a:ext cx="88900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5" name="Oval 683"/>
              <p:cNvSpPr>
                <a:spLocks noChangeArrowheads="1"/>
              </p:cNvSpPr>
              <p:nvPr/>
            </p:nvSpPr>
            <p:spPr bwMode="auto">
              <a:xfrm>
                <a:off x="2120900" y="5040313"/>
                <a:ext cx="88900" cy="88900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19116" name="Freeform 684"/>
              <p:cNvSpPr>
                <a:spLocks/>
              </p:cNvSpPr>
              <p:nvPr/>
            </p:nvSpPr>
            <p:spPr bwMode="auto">
              <a:xfrm>
                <a:off x="3138269" y="5259897"/>
                <a:ext cx="141826" cy="146445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1" y="41"/>
                  </a:cxn>
                  <a:cxn ang="0">
                    <a:pos x="21" y="0"/>
                  </a:cxn>
                  <a:cxn ang="0">
                    <a:pos x="0" y="4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41" y="41"/>
                    </a:lnTo>
                    <a:lnTo>
                      <a:pt x="2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sp>
          <p:nvSpPr>
            <p:cNvPr id="670" name="Rectangle 14"/>
            <p:cNvSpPr>
              <a:spLocks noChangeArrowheads="1"/>
            </p:cNvSpPr>
            <p:nvPr/>
          </p:nvSpPr>
          <p:spPr bwMode="auto">
            <a:xfrm>
              <a:off x="6651809" y="4078687"/>
              <a:ext cx="1403350" cy="17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Pareto optimal solutions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1" name="Oval 15"/>
            <p:cNvSpPr>
              <a:spLocks noChangeArrowheads="1"/>
            </p:cNvSpPr>
            <p:nvPr/>
          </p:nvSpPr>
          <p:spPr bwMode="auto">
            <a:xfrm>
              <a:off x="6481863" y="4119962"/>
              <a:ext cx="88900" cy="73025"/>
            </a:xfrm>
            <a:prstGeom prst="ellipse">
              <a:avLst/>
            </a:prstGeom>
            <a:solidFill>
              <a:srgbClr val="00FF4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Rectangle 16"/>
            <p:cNvSpPr>
              <a:spLocks noChangeArrowheads="1"/>
            </p:cNvSpPr>
            <p:nvPr/>
          </p:nvSpPr>
          <p:spPr bwMode="auto">
            <a:xfrm>
              <a:off x="6660134" y="4254400"/>
              <a:ext cx="603250" cy="17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Prototype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3" name="Freeform 17"/>
            <p:cNvSpPr>
              <a:spLocks/>
            </p:cNvSpPr>
            <p:nvPr/>
          </p:nvSpPr>
          <p:spPr bwMode="auto">
            <a:xfrm>
              <a:off x="6516688" y="4303613"/>
              <a:ext cx="65088" cy="6508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41" y="41"/>
                </a:cxn>
                <a:cxn ang="0">
                  <a:pos x="21" y="0"/>
                </a:cxn>
                <a:cxn ang="0">
                  <a:pos x="0" y="41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lnTo>
                    <a:pt x="41" y="41"/>
                  </a:lnTo>
                  <a:lnTo>
                    <a:pt x="21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00"/>
            </a:solidFill>
            <a:ln w="1587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11"/>
            <p:cNvSpPr>
              <a:spLocks/>
            </p:cNvSpPr>
            <p:nvPr/>
          </p:nvSpPr>
          <p:spPr bwMode="auto">
            <a:xfrm>
              <a:off x="6516688" y="4457617"/>
              <a:ext cx="65088" cy="650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1" y="0"/>
                </a:cxn>
                <a:cxn ang="0">
                  <a:pos x="41" y="21"/>
                </a:cxn>
                <a:cxn ang="0">
                  <a:pos x="21" y="41"/>
                </a:cxn>
                <a:cxn ang="0">
                  <a:pos x="0" y="21"/>
                </a:cxn>
              </a:cxnLst>
              <a:rect l="0" t="0" r="r" b="b"/>
              <a:pathLst>
                <a:path w="41" h="41">
                  <a:moveTo>
                    <a:pt x="0" y="21"/>
                  </a:moveTo>
                  <a:lnTo>
                    <a:pt x="21" y="0"/>
                  </a:lnTo>
                  <a:lnTo>
                    <a:pt x="41" y="21"/>
                  </a:lnTo>
                  <a:lnTo>
                    <a:pt x="21" y="4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80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Rectangle 12"/>
            <p:cNvSpPr>
              <a:spLocks noChangeArrowheads="1"/>
            </p:cNvSpPr>
            <p:nvPr/>
          </p:nvSpPr>
          <p:spPr bwMode="auto">
            <a:xfrm>
              <a:off x="6664224" y="4427654"/>
              <a:ext cx="1076325" cy="17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Feasible solutions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" name="Freeform 678"/>
            <p:cNvSpPr>
              <a:spLocks/>
            </p:cNvSpPr>
            <p:nvPr/>
          </p:nvSpPr>
          <p:spPr bwMode="auto">
            <a:xfrm>
              <a:off x="3146890" y="5273584"/>
              <a:ext cx="158372" cy="141579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41" y="41"/>
                </a:cxn>
                <a:cxn ang="0">
                  <a:pos x="21" y="0"/>
                </a:cxn>
                <a:cxn ang="0">
                  <a:pos x="0" y="41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lnTo>
                    <a:pt x="41" y="41"/>
                  </a:lnTo>
                  <a:lnTo>
                    <a:pt x="21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00"/>
            </a:solidFill>
            <a:ln w="15875" cmpd="dbl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roup 655"/>
          <p:cNvGrpSpPr/>
          <p:nvPr/>
        </p:nvGrpSpPr>
        <p:grpSpPr>
          <a:xfrm>
            <a:off x="681612" y="2178844"/>
            <a:ext cx="7799825" cy="2497138"/>
            <a:chOff x="183713" y="3914776"/>
            <a:chExt cx="7799825" cy="2497138"/>
          </a:xfrm>
        </p:grpSpPr>
        <p:grpSp>
          <p:nvGrpSpPr>
            <p:cNvPr id="2" name="Group 663"/>
            <p:cNvGrpSpPr/>
            <p:nvPr/>
          </p:nvGrpSpPr>
          <p:grpSpPr>
            <a:xfrm>
              <a:off x="183713" y="3914776"/>
              <a:ext cx="7799825" cy="2497138"/>
              <a:chOff x="183713" y="3914776"/>
              <a:chExt cx="7799825" cy="2497138"/>
            </a:xfrm>
          </p:grpSpPr>
          <p:sp>
            <p:nvSpPr>
              <p:cNvPr id="30739" name="Rectangle 19"/>
              <p:cNvSpPr>
                <a:spLocks noChangeArrowheads="1"/>
              </p:cNvSpPr>
              <p:nvPr/>
            </p:nvSpPr>
            <p:spPr bwMode="auto">
              <a:xfrm>
                <a:off x="728663" y="3914776"/>
                <a:ext cx="7254875" cy="2128838"/>
              </a:xfrm>
              <a:prstGeom prst="rect">
                <a:avLst/>
              </a:prstGeom>
              <a:solidFill>
                <a:srgbClr val="FFFFFF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0" name="Rectangle 20"/>
              <p:cNvSpPr>
                <a:spLocks noChangeArrowheads="1"/>
              </p:cNvSpPr>
              <p:nvPr/>
            </p:nvSpPr>
            <p:spPr bwMode="auto">
              <a:xfrm>
                <a:off x="3916697" y="6258026"/>
                <a:ext cx="746999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DV2 (</a:t>
                </a: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PztAm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1" name="Rectangle 21"/>
              <p:cNvSpPr>
                <a:spLocks noChangeArrowheads="1"/>
              </p:cNvSpPr>
              <p:nvPr/>
            </p:nvSpPr>
            <p:spPr bwMode="auto">
              <a:xfrm>
                <a:off x="7620000" y="6091238"/>
                <a:ext cx="2381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2" name="Rectangle 22"/>
              <p:cNvSpPr>
                <a:spLocks noChangeArrowheads="1"/>
              </p:cNvSpPr>
              <p:nvPr/>
            </p:nvSpPr>
            <p:spPr bwMode="auto">
              <a:xfrm>
                <a:off x="6869113" y="6091238"/>
                <a:ext cx="3778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0.875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3" name="Rectangle 23"/>
              <p:cNvSpPr>
                <a:spLocks noChangeArrowheads="1"/>
              </p:cNvSpPr>
              <p:nvPr/>
            </p:nvSpPr>
            <p:spPr bwMode="auto">
              <a:xfrm>
                <a:off x="6216650" y="6091238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0.85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4" name="Rectangle 24"/>
              <p:cNvSpPr>
                <a:spLocks noChangeArrowheads="1"/>
              </p:cNvSpPr>
              <p:nvPr/>
            </p:nvSpPr>
            <p:spPr bwMode="auto">
              <a:xfrm>
                <a:off x="5500688" y="6091238"/>
                <a:ext cx="3778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0.825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5" name="Rectangle 25"/>
              <p:cNvSpPr>
                <a:spLocks noChangeArrowheads="1"/>
              </p:cNvSpPr>
              <p:nvPr/>
            </p:nvSpPr>
            <p:spPr bwMode="auto">
              <a:xfrm>
                <a:off x="4889500" y="6091238"/>
                <a:ext cx="2381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6" name="Rectangle 26"/>
              <p:cNvSpPr>
                <a:spLocks noChangeArrowheads="1"/>
              </p:cNvSpPr>
              <p:nvPr/>
            </p:nvSpPr>
            <p:spPr bwMode="auto">
              <a:xfrm>
                <a:off x="4132263" y="6091238"/>
                <a:ext cx="3778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0.775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7" name="Rectangle 27"/>
              <p:cNvSpPr>
                <a:spLocks noChangeArrowheads="1"/>
              </p:cNvSpPr>
              <p:nvPr/>
            </p:nvSpPr>
            <p:spPr bwMode="auto">
              <a:xfrm>
                <a:off x="3486150" y="6091238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8" name="Rectangle 28"/>
              <p:cNvSpPr>
                <a:spLocks noChangeArrowheads="1"/>
              </p:cNvSpPr>
              <p:nvPr/>
            </p:nvSpPr>
            <p:spPr bwMode="auto">
              <a:xfrm>
                <a:off x="2762250" y="6091238"/>
                <a:ext cx="3778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0.725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49" name="Rectangle 29"/>
              <p:cNvSpPr>
                <a:spLocks noChangeArrowheads="1"/>
              </p:cNvSpPr>
              <p:nvPr/>
            </p:nvSpPr>
            <p:spPr bwMode="auto">
              <a:xfrm>
                <a:off x="2152650" y="6091238"/>
                <a:ext cx="2381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50" name="Rectangle 30"/>
              <p:cNvSpPr>
                <a:spLocks noChangeArrowheads="1"/>
              </p:cNvSpPr>
              <p:nvPr/>
            </p:nvSpPr>
            <p:spPr bwMode="auto">
              <a:xfrm>
                <a:off x="1401763" y="6091238"/>
                <a:ext cx="3778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0.675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51" name="Rectangle 31"/>
              <p:cNvSpPr>
                <a:spLocks noChangeArrowheads="1"/>
              </p:cNvSpPr>
              <p:nvPr/>
            </p:nvSpPr>
            <p:spPr bwMode="auto">
              <a:xfrm>
                <a:off x="747713" y="6091238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0.65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752" name="Line 32"/>
              <p:cNvSpPr>
                <a:spLocks noChangeShapeType="1"/>
              </p:cNvSpPr>
              <p:nvPr/>
            </p:nvSpPr>
            <p:spPr bwMode="auto">
              <a:xfrm>
                <a:off x="728663" y="6043613"/>
                <a:ext cx="7254875" cy="158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3" name="Line 33"/>
              <p:cNvSpPr>
                <a:spLocks noChangeShapeType="1"/>
              </p:cNvSpPr>
              <p:nvPr/>
            </p:nvSpPr>
            <p:spPr bwMode="auto">
              <a:xfrm>
                <a:off x="7739063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4" name="Line 34"/>
              <p:cNvSpPr>
                <a:spLocks noChangeShapeType="1"/>
              </p:cNvSpPr>
              <p:nvPr/>
            </p:nvSpPr>
            <p:spPr bwMode="auto">
              <a:xfrm>
                <a:off x="7058025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5" name="Line 35"/>
              <p:cNvSpPr>
                <a:spLocks noChangeShapeType="1"/>
              </p:cNvSpPr>
              <p:nvPr/>
            </p:nvSpPr>
            <p:spPr bwMode="auto">
              <a:xfrm>
                <a:off x="6370638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6" name="Line 36"/>
              <p:cNvSpPr>
                <a:spLocks noChangeShapeType="1"/>
              </p:cNvSpPr>
              <p:nvPr/>
            </p:nvSpPr>
            <p:spPr bwMode="auto">
              <a:xfrm>
                <a:off x="5689600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7" name="Line 37"/>
              <p:cNvSpPr>
                <a:spLocks noChangeShapeType="1"/>
              </p:cNvSpPr>
              <p:nvPr/>
            </p:nvSpPr>
            <p:spPr bwMode="auto">
              <a:xfrm>
                <a:off x="5008563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8" name="Line 38"/>
              <p:cNvSpPr>
                <a:spLocks noChangeShapeType="1"/>
              </p:cNvSpPr>
              <p:nvPr/>
            </p:nvSpPr>
            <p:spPr bwMode="auto">
              <a:xfrm>
                <a:off x="4321175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9" name="Line 39"/>
              <p:cNvSpPr>
                <a:spLocks noChangeShapeType="1"/>
              </p:cNvSpPr>
              <p:nvPr/>
            </p:nvSpPr>
            <p:spPr bwMode="auto">
              <a:xfrm>
                <a:off x="3640138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0" name="Line 40"/>
              <p:cNvSpPr>
                <a:spLocks noChangeShapeType="1"/>
              </p:cNvSpPr>
              <p:nvPr/>
            </p:nvSpPr>
            <p:spPr bwMode="auto">
              <a:xfrm>
                <a:off x="2951163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1" name="Line 41"/>
              <p:cNvSpPr>
                <a:spLocks noChangeShapeType="1"/>
              </p:cNvSpPr>
              <p:nvPr/>
            </p:nvSpPr>
            <p:spPr bwMode="auto">
              <a:xfrm>
                <a:off x="2271713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>
                <a:off x="1590675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3" name="Line 43"/>
              <p:cNvSpPr>
                <a:spLocks noChangeShapeType="1"/>
              </p:cNvSpPr>
              <p:nvPr/>
            </p:nvSpPr>
            <p:spPr bwMode="auto">
              <a:xfrm>
                <a:off x="901700" y="6051551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4" name="Line 44"/>
              <p:cNvSpPr>
                <a:spLocks noChangeShapeType="1"/>
              </p:cNvSpPr>
              <p:nvPr/>
            </p:nvSpPr>
            <p:spPr bwMode="auto">
              <a:xfrm>
                <a:off x="7739063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5" name="Line 45"/>
              <p:cNvSpPr>
                <a:spLocks noChangeShapeType="1"/>
              </p:cNvSpPr>
              <p:nvPr/>
            </p:nvSpPr>
            <p:spPr bwMode="auto">
              <a:xfrm>
                <a:off x="7058025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6" name="Line 46"/>
              <p:cNvSpPr>
                <a:spLocks noChangeShapeType="1"/>
              </p:cNvSpPr>
              <p:nvPr/>
            </p:nvSpPr>
            <p:spPr bwMode="auto">
              <a:xfrm>
                <a:off x="6370638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7" name="Line 47"/>
              <p:cNvSpPr>
                <a:spLocks noChangeShapeType="1"/>
              </p:cNvSpPr>
              <p:nvPr/>
            </p:nvSpPr>
            <p:spPr bwMode="auto">
              <a:xfrm>
                <a:off x="5689600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08563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9" name="Line 49"/>
              <p:cNvSpPr>
                <a:spLocks noChangeShapeType="1"/>
              </p:cNvSpPr>
              <p:nvPr/>
            </p:nvSpPr>
            <p:spPr bwMode="auto">
              <a:xfrm>
                <a:off x="4321175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0" name="Line 50"/>
              <p:cNvSpPr>
                <a:spLocks noChangeShapeType="1"/>
              </p:cNvSpPr>
              <p:nvPr/>
            </p:nvSpPr>
            <p:spPr bwMode="auto">
              <a:xfrm>
                <a:off x="3640138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1" name="Line 51"/>
              <p:cNvSpPr>
                <a:spLocks noChangeShapeType="1"/>
              </p:cNvSpPr>
              <p:nvPr/>
            </p:nvSpPr>
            <p:spPr bwMode="auto">
              <a:xfrm>
                <a:off x="2951163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2" name="Line 52"/>
              <p:cNvSpPr>
                <a:spLocks noChangeShapeType="1"/>
              </p:cNvSpPr>
              <p:nvPr/>
            </p:nvSpPr>
            <p:spPr bwMode="auto">
              <a:xfrm>
                <a:off x="2271713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3" name="Line 53"/>
              <p:cNvSpPr>
                <a:spLocks noChangeShapeType="1"/>
              </p:cNvSpPr>
              <p:nvPr/>
            </p:nvSpPr>
            <p:spPr bwMode="auto">
              <a:xfrm>
                <a:off x="1590675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4" name="Line 54"/>
              <p:cNvSpPr>
                <a:spLocks noChangeShapeType="1"/>
              </p:cNvSpPr>
              <p:nvPr/>
            </p:nvSpPr>
            <p:spPr bwMode="auto">
              <a:xfrm>
                <a:off x="901700" y="3914776"/>
                <a:ext cx="1588" cy="21288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5" name="Line 55"/>
              <p:cNvSpPr>
                <a:spLocks noChangeShapeType="1"/>
              </p:cNvSpPr>
              <p:nvPr/>
            </p:nvSpPr>
            <p:spPr bwMode="auto">
              <a:xfrm>
                <a:off x="7739063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6" name="Line 56"/>
              <p:cNvSpPr>
                <a:spLocks noChangeShapeType="1"/>
              </p:cNvSpPr>
              <p:nvPr/>
            </p:nvSpPr>
            <p:spPr bwMode="auto">
              <a:xfrm>
                <a:off x="7058025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7" name="Line 57"/>
              <p:cNvSpPr>
                <a:spLocks noChangeShapeType="1"/>
              </p:cNvSpPr>
              <p:nvPr/>
            </p:nvSpPr>
            <p:spPr bwMode="auto">
              <a:xfrm>
                <a:off x="6370638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8" name="Line 58"/>
              <p:cNvSpPr>
                <a:spLocks noChangeShapeType="1"/>
              </p:cNvSpPr>
              <p:nvPr/>
            </p:nvSpPr>
            <p:spPr bwMode="auto">
              <a:xfrm>
                <a:off x="5689600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9" name="Line 59"/>
              <p:cNvSpPr>
                <a:spLocks noChangeShapeType="1"/>
              </p:cNvSpPr>
              <p:nvPr/>
            </p:nvSpPr>
            <p:spPr bwMode="auto">
              <a:xfrm>
                <a:off x="5008563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0" name="Line 60"/>
              <p:cNvSpPr>
                <a:spLocks noChangeShapeType="1"/>
              </p:cNvSpPr>
              <p:nvPr/>
            </p:nvSpPr>
            <p:spPr bwMode="auto">
              <a:xfrm>
                <a:off x="4321175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1" name="Line 61"/>
              <p:cNvSpPr>
                <a:spLocks noChangeShapeType="1"/>
              </p:cNvSpPr>
              <p:nvPr/>
            </p:nvSpPr>
            <p:spPr bwMode="auto">
              <a:xfrm>
                <a:off x="3640138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2" name="Line 62"/>
              <p:cNvSpPr>
                <a:spLocks noChangeShapeType="1"/>
              </p:cNvSpPr>
              <p:nvPr/>
            </p:nvSpPr>
            <p:spPr bwMode="auto">
              <a:xfrm>
                <a:off x="2951163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3" name="Line 63"/>
              <p:cNvSpPr>
                <a:spLocks noChangeShapeType="1"/>
              </p:cNvSpPr>
              <p:nvPr/>
            </p:nvSpPr>
            <p:spPr bwMode="auto">
              <a:xfrm>
                <a:off x="2271713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4" name="Line 64"/>
              <p:cNvSpPr>
                <a:spLocks noChangeShapeType="1"/>
              </p:cNvSpPr>
              <p:nvPr/>
            </p:nvSpPr>
            <p:spPr bwMode="auto">
              <a:xfrm>
                <a:off x="1590675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5" name="Line 65"/>
              <p:cNvSpPr>
                <a:spLocks noChangeShapeType="1"/>
              </p:cNvSpPr>
              <p:nvPr/>
            </p:nvSpPr>
            <p:spPr bwMode="auto">
              <a:xfrm>
                <a:off x="901700" y="60356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6" name="Line 66"/>
              <p:cNvSpPr>
                <a:spLocks noChangeShapeType="1"/>
              </p:cNvSpPr>
              <p:nvPr/>
            </p:nvSpPr>
            <p:spPr bwMode="auto">
              <a:xfrm>
                <a:off x="791368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7" name="Line 67"/>
              <p:cNvSpPr>
                <a:spLocks noChangeShapeType="1"/>
              </p:cNvSpPr>
              <p:nvPr/>
            </p:nvSpPr>
            <p:spPr bwMode="auto">
              <a:xfrm>
                <a:off x="723265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8" name="Line 68"/>
              <p:cNvSpPr>
                <a:spLocks noChangeShapeType="1"/>
              </p:cNvSpPr>
              <p:nvPr/>
            </p:nvSpPr>
            <p:spPr bwMode="auto">
              <a:xfrm>
                <a:off x="739933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9" name="Line 69"/>
              <p:cNvSpPr>
                <a:spLocks noChangeShapeType="1"/>
              </p:cNvSpPr>
              <p:nvPr/>
            </p:nvSpPr>
            <p:spPr bwMode="auto">
              <a:xfrm>
                <a:off x="756443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0" name="Line 70"/>
              <p:cNvSpPr>
                <a:spLocks noChangeShapeType="1"/>
              </p:cNvSpPr>
              <p:nvPr/>
            </p:nvSpPr>
            <p:spPr bwMode="auto">
              <a:xfrm>
                <a:off x="654367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1" name="Line 71"/>
              <p:cNvSpPr>
                <a:spLocks noChangeShapeType="1"/>
              </p:cNvSpPr>
              <p:nvPr/>
            </p:nvSpPr>
            <p:spPr bwMode="auto">
              <a:xfrm>
                <a:off x="671830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2" name="Line 72"/>
              <p:cNvSpPr>
                <a:spLocks noChangeShapeType="1"/>
              </p:cNvSpPr>
              <p:nvPr/>
            </p:nvSpPr>
            <p:spPr bwMode="auto">
              <a:xfrm>
                <a:off x="688498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3" name="Line 73"/>
              <p:cNvSpPr>
                <a:spLocks noChangeShapeType="1"/>
              </p:cNvSpPr>
              <p:nvPr/>
            </p:nvSpPr>
            <p:spPr bwMode="auto">
              <a:xfrm>
                <a:off x="586422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4" name="Line 74"/>
              <p:cNvSpPr>
                <a:spLocks noChangeShapeType="1"/>
              </p:cNvSpPr>
              <p:nvPr/>
            </p:nvSpPr>
            <p:spPr bwMode="auto">
              <a:xfrm>
                <a:off x="602932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5" name="Line 75"/>
              <p:cNvSpPr>
                <a:spLocks noChangeShapeType="1"/>
              </p:cNvSpPr>
              <p:nvPr/>
            </p:nvSpPr>
            <p:spPr bwMode="auto">
              <a:xfrm>
                <a:off x="619601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6" name="Line 76"/>
              <p:cNvSpPr>
                <a:spLocks noChangeShapeType="1"/>
              </p:cNvSpPr>
              <p:nvPr/>
            </p:nvSpPr>
            <p:spPr bwMode="auto">
              <a:xfrm>
                <a:off x="518318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7" name="Line 77"/>
              <p:cNvSpPr>
                <a:spLocks noChangeShapeType="1"/>
              </p:cNvSpPr>
              <p:nvPr/>
            </p:nvSpPr>
            <p:spPr bwMode="auto">
              <a:xfrm>
                <a:off x="534987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8" name="Line 78"/>
              <p:cNvSpPr>
                <a:spLocks noChangeShapeType="1"/>
              </p:cNvSpPr>
              <p:nvPr/>
            </p:nvSpPr>
            <p:spPr bwMode="auto">
              <a:xfrm>
                <a:off x="551497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9" name="Line 79"/>
              <p:cNvSpPr>
                <a:spLocks noChangeShapeType="1"/>
              </p:cNvSpPr>
              <p:nvPr/>
            </p:nvSpPr>
            <p:spPr bwMode="auto">
              <a:xfrm>
                <a:off x="449421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0" name="Line 80"/>
              <p:cNvSpPr>
                <a:spLocks noChangeShapeType="1"/>
              </p:cNvSpPr>
              <p:nvPr/>
            </p:nvSpPr>
            <p:spPr bwMode="auto">
              <a:xfrm>
                <a:off x="466883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1" name="Line 81"/>
              <p:cNvSpPr>
                <a:spLocks noChangeShapeType="1"/>
              </p:cNvSpPr>
              <p:nvPr/>
            </p:nvSpPr>
            <p:spPr bwMode="auto">
              <a:xfrm>
                <a:off x="483552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2" name="Line 82"/>
              <p:cNvSpPr>
                <a:spLocks noChangeShapeType="1"/>
              </p:cNvSpPr>
              <p:nvPr/>
            </p:nvSpPr>
            <p:spPr bwMode="auto">
              <a:xfrm>
                <a:off x="381476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3" name="Line 83"/>
              <p:cNvSpPr>
                <a:spLocks noChangeShapeType="1"/>
              </p:cNvSpPr>
              <p:nvPr/>
            </p:nvSpPr>
            <p:spPr bwMode="auto">
              <a:xfrm>
                <a:off x="397986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4" name="Line 84"/>
              <p:cNvSpPr>
                <a:spLocks noChangeShapeType="1"/>
              </p:cNvSpPr>
              <p:nvPr/>
            </p:nvSpPr>
            <p:spPr bwMode="auto">
              <a:xfrm>
                <a:off x="414655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5" name="Line 85"/>
              <p:cNvSpPr>
                <a:spLocks noChangeShapeType="1"/>
              </p:cNvSpPr>
              <p:nvPr/>
            </p:nvSpPr>
            <p:spPr bwMode="auto">
              <a:xfrm>
                <a:off x="312578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6" name="Line 86"/>
              <p:cNvSpPr>
                <a:spLocks noChangeShapeType="1"/>
              </p:cNvSpPr>
              <p:nvPr/>
            </p:nvSpPr>
            <p:spPr bwMode="auto">
              <a:xfrm>
                <a:off x="330041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7" name="Line 87"/>
              <p:cNvSpPr>
                <a:spLocks noChangeShapeType="1"/>
              </p:cNvSpPr>
              <p:nvPr/>
            </p:nvSpPr>
            <p:spPr bwMode="auto">
              <a:xfrm>
                <a:off x="3465513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8" name="Line 88"/>
              <p:cNvSpPr>
                <a:spLocks noChangeShapeType="1"/>
              </p:cNvSpPr>
              <p:nvPr/>
            </p:nvSpPr>
            <p:spPr bwMode="auto">
              <a:xfrm>
                <a:off x="244475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9" name="Line 89"/>
              <p:cNvSpPr>
                <a:spLocks noChangeShapeType="1"/>
              </p:cNvSpPr>
              <p:nvPr/>
            </p:nvSpPr>
            <p:spPr bwMode="auto">
              <a:xfrm>
                <a:off x="261143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0" name="Line 90"/>
              <p:cNvSpPr>
                <a:spLocks noChangeShapeType="1"/>
              </p:cNvSpPr>
              <p:nvPr/>
            </p:nvSpPr>
            <p:spPr bwMode="auto">
              <a:xfrm>
                <a:off x="277812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1" name="Line 91"/>
              <p:cNvSpPr>
                <a:spLocks noChangeShapeType="1"/>
              </p:cNvSpPr>
              <p:nvPr/>
            </p:nvSpPr>
            <p:spPr bwMode="auto">
              <a:xfrm>
                <a:off x="176530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2" name="Line 92"/>
              <p:cNvSpPr>
                <a:spLocks noChangeShapeType="1"/>
              </p:cNvSpPr>
              <p:nvPr/>
            </p:nvSpPr>
            <p:spPr bwMode="auto">
              <a:xfrm>
                <a:off x="193040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3" name="Line 93"/>
              <p:cNvSpPr>
                <a:spLocks noChangeShapeType="1"/>
              </p:cNvSpPr>
              <p:nvPr/>
            </p:nvSpPr>
            <p:spPr bwMode="auto">
              <a:xfrm>
                <a:off x="2097088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4" name="Line 94"/>
              <p:cNvSpPr>
                <a:spLocks noChangeShapeType="1"/>
              </p:cNvSpPr>
              <p:nvPr/>
            </p:nvSpPr>
            <p:spPr bwMode="auto">
              <a:xfrm>
                <a:off x="1076325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5" name="Line 95"/>
              <p:cNvSpPr>
                <a:spLocks noChangeShapeType="1"/>
              </p:cNvSpPr>
              <p:nvPr/>
            </p:nvSpPr>
            <p:spPr bwMode="auto">
              <a:xfrm>
                <a:off x="125095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6" name="Line 96"/>
              <p:cNvSpPr>
                <a:spLocks noChangeShapeType="1"/>
              </p:cNvSpPr>
              <p:nvPr/>
            </p:nvSpPr>
            <p:spPr bwMode="auto">
              <a:xfrm>
                <a:off x="1416050" y="6051551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7" name="Rectangle 97"/>
              <p:cNvSpPr>
                <a:spLocks noChangeArrowheads="1"/>
              </p:cNvSpPr>
              <p:nvPr/>
            </p:nvSpPr>
            <p:spPr bwMode="auto">
              <a:xfrm rot="16200000">
                <a:off x="-548124" y="4887914"/>
                <a:ext cx="1638300" cy="174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Criterion 14 (</a:t>
                </a: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FQrms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 -&gt; MIN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18" name="Rectangle 98"/>
              <p:cNvSpPr>
                <a:spLocks noChangeArrowheads="1"/>
              </p:cNvSpPr>
              <p:nvPr/>
            </p:nvSpPr>
            <p:spPr bwMode="auto">
              <a:xfrm>
                <a:off x="373063" y="4144963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19" name="Rectangle 99"/>
              <p:cNvSpPr>
                <a:spLocks noChangeArrowheads="1"/>
              </p:cNvSpPr>
              <p:nvPr/>
            </p:nvSpPr>
            <p:spPr bwMode="auto">
              <a:xfrm>
                <a:off x="373063" y="4476751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20" name="Rectangle 100"/>
              <p:cNvSpPr>
                <a:spLocks noChangeArrowheads="1"/>
              </p:cNvSpPr>
              <p:nvPr/>
            </p:nvSpPr>
            <p:spPr bwMode="auto">
              <a:xfrm>
                <a:off x="373063" y="4808538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21" name="Rectangle 101"/>
              <p:cNvSpPr>
                <a:spLocks noChangeArrowheads="1"/>
              </p:cNvSpPr>
              <p:nvPr/>
            </p:nvSpPr>
            <p:spPr bwMode="auto">
              <a:xfrm>
                <a:off x="442913" y="5140326"/>
                <a:ext cx="23812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22" name="Rectangle 102"/>
              <p:cNvSpPr>
                <a:spLocks noChangeArrowheads="1"/>
              </p:cNvSpPr>
              <p:nvPr/>
            </p:nvSpPr>
            <p:spPr bwMode="auto">
              <a:xfrm>
                <a:off x="373063" y="5473701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23" name="Rectangle 103"/>
              <p:cNvSpPr>
                <a:spLocks noChangeArrowheads="1"/>
              </p:cNvSpPr>
              <p:nvPr/>
            </p:nvSpPr>
            <p:spPr bwMode="auto">
              <a:xfrm>
                <a:off x="373063" y="5813426"/>
                <a:ext cx="307975" cy="1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824" name="Line 104"/>
              <p:cNvSpPr>
                <a:spLocks noChangeShapeType="1"/>
              </p:cNvSpPr>
              <p:nvPr/>
            </p:nvSpPr>
            <p:spPr bwMode="auto">
              <a:xfrm>
                <a:off x="728663" y="3914776"/>
                <a:ext cx="1588" cy="212883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5" name="Line 105"/>
              <p:cNvSpPr>
                <a:spLocks noChangeShapeType="1"/>
              </p:cNvSpPr>
              <p:nvPr/>
            </p:nvSpPr>
            <p:spPr bwMode="auto">
              <a:xfrm flipH="1">
                <a:off x="688975" y="422275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6" name="Line 106"/>
              <p:cNvSpPr>
                <a:spLocks noChangeShapeType="1"/>
              </p:cNvSpPr>
              <p:nvPr/>
            </p:nvSpPr>
            <p:spPr bwMode="auto">
              <a:xfrm flipH="1">
                <a:off x="688975" y="4556126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7" name="Line 107"/>
              <p:cNvSpPr>
                <a:spLocks noChangeShapeType="1"/>
              </p:cNvSpPr>
              <p:nvPr/>
            </p:nvSpPr>
            <p:spPr bwMode="auto">
              <a:xfrm flipH="1">
                <a:off x="688975" y="4887913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8" name="Line 108"/>
              <p:cNvSpPr>
                <a:spLocks noChangeShapeType="1"/>
              </p:cNvSpPr>
              <p:nvPr/>
            </p:nvSpPr>
            <p:spPr bwMode="auto">
              <a:xfrm flipH="1">
                <a:off x="688975" y="521970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9" name="Line 109"/>
              <p:cNvSpPr>
                <a:spLocks noChangeShapeType="1"/>
              </p:cNvSpPr>
              <p:nvPr/>
            </p:nvSpPr>
            <p:spPr bwMode="auto">
              <a:xfrm flipH="1">
                <a:off x="688975" y="5553076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0" name="Line 110"/>
              <p:cNvSpPr>
                <a:spLocks noChangeShapeType="1"/>
              </p:cNvSpPr>
              <p:nvPr/>
            </p:nvSpPr>
            <p:spPr bwMode="auto">
              <a:xfrm flipH="1">
                <a:off x="688975" y="589280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1" name="Line 111"/>
              <p:cNvSpPr>
                <a:spLocks noChangeShapeType="1"/>
              </p:cNvSpPr>
              <p:nvPr/>
            </p:nvSpPr>
            <p:spPr bwMode="auto">
              <a:xfrm>
                <a:off x="728663" y="4222751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2" name="Line 112"/>
              <p:cNvSpPr>
                <a:spLocks noChangeShapeType="1"/>
              </p:cNvSpPr>
              <p:nvPr/>
            </p:nvSpPr>
            <p:spPr bwMode="auto">
              <a:xfrm>
                <a:off x="728663" y="4556126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3" name="Line 113"/>
              <p:cNvSpPr>
                <a:spLocks noChangeShapeType="1"/>
              </p:cNvSpPr>
              <p:nvPr/>
            </p:nvSpPr>
            <p:spPr bwMode="auto">
              <a:xfrm>
                <a:off x="728663" y="4887913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4" name="Line 114"/>
              <p:cNvSpPr>
                <a:spLocks noChangeShapeType="1"/>
              </p:cNvSpPr>
              <p:nvPr/>
            </p:nvSpPr>
            <p:spPr bwMode="auto">
              <a:xfrm>
                <a:off x="728663" y="5219701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5" name="Line 115"/>
              <p:cNvSpPr>
                <a:spLocks noChangeShapeType="1"/>
              </p:cNvSpPr>
              <p:nvPr/>
            </p:nvSpPr>
            <p:spPr bwMode="auto">
              <a:xfrm>
                <a:off x="728663" y="5553076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6" name="Line 116"/>
              <p:cNvSpPr>
                <a:spLocks noChangeShapeType="1"/>
              </p:cNvSpPr>
              <p:nvPr/>
            </p:nvSpPr>
            <p:spPr bwMode="auto">
              <a:xfrm>
                <a:off x="728663" y="5892801"/>
                <a:ext cx="7254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7" name="Line 117"/>
              <p:cNvSpPr>
                <a:spLocks noChangeShapeType="1"/>
              </p:cNvSpPr>
              <p:nvPr/>
            </p:nvSpPr>
            <p:spPr bwMode="auto">
              <a:xfrm>
                <a:off x="736600" y="422275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8" name="Line 118"/>
              <p:cNvSpPr>
                <a:spLocks noChangeShapeType="1"/>
              </p:cNvSpPr>
              <p:nvPr/>
            </p:nvSpPr>
            <p:spPr bwMode="auto">
              <a:xfrm>
                <a:off x="736600" y="455612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9" name="Line 119"/>
              <p:cNvSpPr>
                <a:spLocks noChangeShapeType="1"/>
              </p:cNvSpPr>
              <p:nvPr/>
            </p:nvSpPr>
            <p:spPr bwMode="auto">
              <a:xfrm>
                <a:off x="736600" y="488791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0" name="Line 120"/>
              <p:cNvSpPr>
                <a:spLocks noChangeShapeType="1"/>
              </p:cNvSpPr>
              <p:nvPr/>
            </p:nvSpPr>
            <p:spPr bwMode="auto">
              <a:xfrm>
                <a:off x="736600" y="521970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1" name="Line 121"/>
              <p:cNvSpPr>
                <a:spLocks noChangeShapeType="1"/>
              </p:cNvSpPr>
              <p:nvPr/>
            </p:nvSpPr>
            <p:spPr bwMode="auto">
              <a:xfrm>
                <a:off x="736600" y="55530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2" name="Line 122"/>
              <p:cNvSpPr>
                <a:spLocks noChangeShapeType="1"/>
              </p:cNvSpPr>
              <p:nvPr/>
            </p:nvSpPr>
            <p:spPr bwMode="auto">
              <a:xfrm>
                <a:off x="736600" y="589280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3" name="Line 123"/>
              <p:cNvSpPr>
                <a:spLocks noChangeShapeType="1"/>
              </p:cNvSpPr>
              <p:nvPr/>
            </p:nvSpPr>
            <p:spPr bwMode="auto">
              <a:xfrm flipH="1">
                <a:off x="704850" y="4144963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4" name="Line 124"/>
              <p:cNvSpPr>
                <a:spLocks noChangeShapeType="1"/>
              </p:cNvSpPr>
              <p:nvPr/>
            </p:nvSpPr>
            <p:spPr bwMode="auto">
              <a:xfrm flipH="1">
                <a:off x="704850" y="59721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5" name="Line 125"/>
              <p:cNvSpPr>
                <a:spLocks noChangeShapeType="1"/>
              </p:cNvSpPr>
              <p:nvPr/>
            </p:nvSpPr>
            <p:spPr bwMode="auto">
              <a:xfrm flipH="1">
                <a:off x="704850" y="40576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6" name="Line 126"/>
              <p:cNvSpPr>
                <a:spLocks noChangeShapeType="1"/>
              </p:cNvSpPr>
              <p:nvPr/>
            </p:nvSpPr>
            <p:spPr bwMode="auto">
              <a:xfrm flipH="1">
                <a:off x="704850" y="397033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7" name="Line 127"/>
              <p:cNvSpPr>
                <a:spLocks noChangeShapeType="1"/>
              </p:cNvSpPr>
              <p:nvPr/>
            </p:nvSpPr>
            <p:spPr bwMode="auto">
              <a:xfrm flipH="1">
                <a:off x="704850" y="447675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8" name="Line 128"/>
              <p:cNvSpPr>
                <a:spLocks noChangeShapeType="1"/>
              </p:cNvSpPr>
              <p:nvPr/>
            </p:nvSpPr>
            <p:spPr bwMode="auto">
              <a:xfrm flipH="1">
                <a:off x="704850" y="438943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9" name="Line 129"/>
              <p:cNvSpPr>
                <a:spLocks noChangeShapeType="1"/>
              </p:cNvSpPr>
              <p:nvPr/>
            </p:nvSpPr>
            <p:spPr bwMode="auto">
              <a:xfrm flipH="1">
                <a:off x="704850" y="430212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0" name="Line 130"/>
              <p:cNvSpPr>
                <a:spLocks noChangeShapeType="1"/>
              </p:cNvSpPr>
              <p:nvPr/>
            </p:nvSpPr>
            <p:spPr bwMode="auto">
              <a:xfrm flipH="1">
                <a:off x="704850" y="480853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1" name="Line 131"/>
              <p:cNvSpPr>
                <a:spLocks noChangeShapeType="1"/>
              </p:cNvSpPr>
              <p:nvPr/>
            </p:nvSpPr>
            <p:spPr bwMode="auto">
              <a:xfrm flipH="1">
                <a:off x="704850" y="472122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2" name="Line 132"/>
              <p:cNvSpPr>
                <a:spLocks noChangeShapeType="1"/>
              </p:cNvSpPr>
              <p:nvPr/>
            </p:nvSpPr>
            <p:spPr bwMode="auto">
              <a:xfrm flipH="1">
                <a:off x="704850" y="46355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3" name="Line 133"/>
              <p:cNvSpPr>
                <a:spLocks noChangeShapeType="1"/>
              </p:cNvSpPr>
              <p:nvPr/>
            </p:nvSpPr>
            <p:spPr bwMode="auto">
              <a:xfrm flipH="1">
                <a:off x="704850" y="514032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4" name="Line 134"/>
              <p:cNvSpPr>
                <a:spLocks noChangeShapeType="1"/>
              </p:cNvSpPr>
              <p:nvPr/>
            </p:nvSpPr>
            <p:spPr bwMode="auto">
              <a:xfrm flipH="1">
                <a:off x="704850" y="50546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5" name="Line 135"/>
              <p:cNvSpPr>
                <a:spLocks noChangeShapeType="1"/>
              </p:cNvSpPr>
              <p:nvPr/>
            </p:nvSpPr>
            <p:spPr bwMode="auto">
              <a:xfrm flipH="1">
                <a:off x="704850" y="496728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6" name="Line 136"/>
              <p:cNvSpPr>
                <a:spLocks noChangeShapeType="1"/>
              </p:cNvSpPr>
              <p:nvPr/>
            </p:nvSpPr>
            <p:spPr bwMode="auto">
              <a:xfrm flipH="1">
                <a:off x="704850" y="54737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7" name="Line 137"/>
              <p:cNvSpPr>
                <a:spLocks noChangeShapeType="1"/>
              </p:cNvSpPr>
              <p:nvPr/>
            </p:nvSpPr>
            <p:spPr bwMode="auto">
              <a:xfrm flipH="1">
                <a:off x="704850" y="538638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8" name="Line 138"/>
              <p:cNvSpPr>
                <a:spLocks noChangeShapeType="1"/>
              </p:cNvSpPr>
              <p:nvPr/>
            </p:nvSpPr>
            <p:spPr bwMode="auto">
              <a:xfrm flipH="1">
                <a:off x="704850" y="52990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9" name="Line 139"/>
              <p:cNvSpPr>
                <a:spLocks noChangeShapeType="1"/>
              </p:cNvSpPr>
              <p:nvPr/>
            </p:nvSpPr>
            <p:spPr bwMode="auto">
              <a:xfrm flipH="1">
                <a:off x="704850" y="5805488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0" name="Line 140"/>
              <p:cNvSpPr>
                <a:spLocks noChangeShapeType="1"/>
              </p:cNvSpPr>
              <p:nvPr/>
            </p:nvSpPr>
            <p:spPr bwMode="auto">
              <a:xfrm flipH="1">
                <a:off x="704850" y="5718176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1" name="Line 141"/>
              <p:cNvSpPr>
                <a:spLocks noChangeShapeType="1"/>
              </p:cNvSpPr>
              <p:nvPr/>
            </p:nvSpPr>
            <p:spPr bwMode="auto">
              <a:xfrm flipH="1">
                <a:off x="704850" y="5638801"/>
                <a:ext cx="1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2" name="Freeform 142"/>
              <p:cNvSpPr>
                <a:spLocks/>
              </p:cNvSpPr>
              <p:nvPr/>
            </p:nvSpPr>
            <p:spPr bwMode="auto">
              <a:xfrm>
                <a:off x="4289425" y="5561013"/>
                <a:ext cx="61913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39" h="39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3" name="Freeform 143"/>
              <p:cNvSpPr>
                <a:spLocks/>
              </p:cNvSpPr>
              <p:nvPr/>
            </p:nvSpPr>
            <p:spPr bwMode="auto">
              <a:xfrm>
                <a:off x="5997575" y="54975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4" name="Freeform 144"/>
              <p:cNvSpPr>
                <a:spLocks/>
              </p:cNvSpPr>
              <p:nvPr/>
            </p:nvSpPr>
            <p:spPr bwMode="auto">
              <a:xfrm>
                <a:off x="2579688" y="5608638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5" name="Freeform 145"/>
              <p:cNvSpPr>
                <a:spLocks/>
              </p:cNvSpPr>
              <p:nvPr/>
            </p:nvSpPr>
            <p:spPr bwMode="auto">
              <a:xfrm>
                <a:off x="5143500" y="53387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6" name="Freeform 146"/>
              <p:cNvSpPr>
                <a:spLocks/>
              </p:cNvSpPr>
              <p:nvPr/>
            </p:nvSpPr>
            <p:spPr bwMode="auto">
              <a:xfrm>
                <a:off x="1725613" y="53705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7" name="Freeform 147"/>
              <p:cNvSpPr>
                <a:spLocks/>
              </p:cNvSpPr>
              <p:nvPr/>
            </p:nvSpPr>
            <p:spPr bwMode="auto">
              <a:xfrm>
                <a:off x="3433763" y="5094288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8" name="Freeform 148"/>
              <p:cNvSpPr>
                <a:spLocks/>
              </p:cNvSpPr>
              <p:nvPr/>
            </p:nvSpPr>
            <p:spPr bwMode="auto">
              <a:xfrm>
                <a:off x="6853238" y="5749926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9" name="Freeform 149"/>
              <p:cNvSpPr>
                <a:spLocks/>
              </p:cNvSpPr>
              <p:nvPr/>
            </p:nvSpPr>
            <p:spPr bwMode="auto">
              <a:xfrm>
                <a:off x="7280275" y="52673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0" name="Freeform 150"/>
              <p:cNvSpPr>
                <a:spLocks/>
              </p:cNvSpPr>
              <p:nvPr/>
            </p:nvSpPr>
            <p:spPr bwMode="auto">
              <a:xfrm>
                <a:off x="3860800" y="5592763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1" name="Freeform 151"/>
              <p:cNvSpPr>
                <a:spLocks/>
              </p:cNvSpPr>
              <p:nvPr/>
            </p:nvSpPr>
            <p:spPr bwMode="auto">
              <a:xfrm>
                <a:off x="2152650" y="511810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2" name="Freeform 152"/>
              <p:cNvSpPr>
                <a:spLocks/>
              </p:cNvSpPr>
              <p:nvPr/>
            </p:nvSpPr>
            <p:spPr bwMode="auto">
              <a:xfrm>
                <a:off x="5570538" y="56308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3" name="Freeform 153"/>
              <p:cNvSpPr>
                <a:spLocks/>
              </p:cNvSpPr>
              <p:nvPr/>
            </p:nvSpPr>
            <p:spPr bwMode="auto">
              <a:xfrm>
                <a:off x="3006725" y="5070476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4" name="Freeform 154"/>
              <p:cNvSpPr>
                <a:spLocks/>
              </p:cNvSpPr>
              <p:nvPr/>
            </p:nvSpPr>
            <p:spPr bwMode="auto">
              <a:xfrm>
                <a:off x="6424613" y="57181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5" name="Freeform 155"/>
              <p:cNvSpPr>
                <a:spLocks/>
              </p:cNvSpPr>
              <p:nvPr/>
            </p:nvSpPr>
            <p:spPr bwMode="auto">
              <a:xfrm>
                <a:off x="4716463" y="54498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6" name="Freeform 156"/>
              <p:cNvSpPr>
                <a:spLocks/>
              </p:cNvSpPr>
              <p:nvPr/>
            </p:nvSpPr>
            <p:spPr bwMode="auto">
              <a:xfrm>
                <a:off x="1296988" y="58213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7" name="Freeform 157"/>
              <p:cNvSpPr>
                <a:spLocks/>
              </p:cNvSpPr>
              <p:nvPr/>
            </p:nvSpPr>
            <p:spPr bwMode="auto">
              <a:xfrm>
                <a:off x="4502150" y="480060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8" name="Freeform 158"/>
              <p:cNvSpPr>
                <a:spLocks/>
              </p:cNvSpPr>
              <p:nvPr/>
            </p:nvSpPr>
            <p:spPr bwMode="auto">
              <a:xfrm>
                <a:off x="1084263" y="534670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9" name="Freeform 159"/>
              <p:cNvSpPr>
                <a:spLocks/>
              </p:cNvSpPr>
              <p:nvPr/>
            </p:nvSpPr>
            <p:spPr bwMode="auto">
              <a:xfrm>
                <a:off x="2794000" y="5227638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0" name="Freeform 160"/>
              <p:cNvSpPr>
                <a:spLocks/>
              </p:cNvSpPr>
              <p:nvPr/>
            </p:nvSpPr>
            <p:spPr bwMode="auto">
              <a:xfrm>
                <a:off x="6211888" y="58213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1" name="Freeform 161"/>
              <p:cNvSpPr>
                <a:spLocks/>
              </p:cNvSpPr>
              <p:nvPr/>
            </p:nvSpPr>
            <p:spPr bwMode="auto">
              <a:xfrm>
                <a:off x="1938338" y="48799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2" name="Freeform 162"/>
              <p:cNvSpPr>
                <a:spLocks/>
              </p:cNvSpPr>
              <p:nvPr/>
            </p:nvSpPr>
            <p:spPr bwMode="auto">
              <a:xfrm>
                <a:off x="5357813" y="5576888"/>
                <a:ext cx="61913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39"/>
                  </a:cxn>
                  <a:cxn ang="0">
                    <a:pos x="0" y="20"/>
                  </a:cxn>
                </a:cxnLst>
                <a:rect l="0" t="0" r="r" b="b"/>
                <a:pathLst>
                  <a:path w="39" h="39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3" name="Freeform 163"/>
              <p:cNvSpPr>
                <a:spLocks/>
              </p:cNvSpPr>
              <p:nvPr/>
            </p:nvSpPr>
            <p:spPr bwMode="auto">
              <a:xfrm>
                <a:off x="7065963" y="54419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4" name="Freeform 164"/>
              <p:cNvSpPr>
                <a:spLocks/>
              </p:cNvSpPr>
              <p:nvPr/>
            </p:nvSpPr>
            <p:spPr bwMode="auto">
              <a:xfrm>
                <a:off x="3648075" y="57896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5" name="Freeform 165"/>
              <p:cNvSpPr>
                <a:spLocks/>
              </p:cNvSpPr>
              <p:nvPr/>
            </p:nvSpPr>
            <p:spPr bwMode="auto">
              <a:xfrm>
                <a:off x="4075113" y="49831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6" name="Freeform 166"/>
              <p:cNvSpPr>
                <a:spLocks/>
              </p:cNvSpPr>
              <p:nvPr/>
            </p:nvSpPr>
            <p:spPr bwMode="auto">
              <a:xfrm>
                <a:off x="7493000" y="57578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7" name="Freeform 167"/>
              <p:cNvSpPr>
                <a:spLocks/>
              </p:cNvSpPr>
              <p:nvPr/>
            </p:nvSpPr>
            <p:spPr bwMode="auto">
              <a:xfrm>
                <a:off x="5784850" y="5561013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8" name="Freeform 168"/>
              <p:cNvSpPr>
                <a:spLocks/>
              </p:cNvSpPr>
              <p:nvPr/>
            </p:nvSpPr>
            <p:spPr bwMode="auto">
              <a:xfrm>
                <a:off x="2365375" y="54895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9" name="Freeform 169"/>
              <p:cNvSpPr>
                <a:spLocks/>
              </p:cNvSpPr>
              <p:nvPr/>
            </p:nvSpPr>
            <p:spPr bwMode="auto">
              <a:xfrm>
                <a:off x="6638925" y="54657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0" name="Freeform 170"/>
              <p:cNvSpPr>
                <a:spLocks/>
              </p:cNvSpPr>
              <p:nvPr/>
            </p:nvSpPr>
            <p:spPr bwMode="auto">
              <a:xfrm>
                <a:off x="3221038" y="54260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1" name="Freeform 171"/>
              <p:cNvSpPr>
                <a:spLocks/>
              </p:cNvSpPr>
              <p:nvPr/>
            </p:nvSpPr>
            <p:spPr bwMode="auto">
              <a:xfrm>
                <a:off x="1511300" y="508635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2" name="Freeform 172"/>
              <p:cNvSpPr>
                <a:spLocks/>
              </p:cNvSpPr>
              <p:nvPr/>
            </p:nvSpPr>
            <p:spPr bwMode="auto">
              <a:xfrm>
                <a:off x="4929188" y="50307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3" name="Freeform 173"/>
              <p:cNvSpPr>
                <a:spLocks/>
              </p:cNvSpPr>
              <p:nvPr/>
            </p:nvSpPr>
            <p:spPr bwMode="auto">
              <a:xfrm>
                <a:off x="6323013" y="52673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4" name="Freeform 174"/>
              <p:cNvSpPr>
                <a:spLocks/>
              </p:cNvSpPr>
              <p:nvPr/>
            </p:nvSpPr>
            <p:spPr bwMode="auto">
              <a:xfrm>
                <a:off x="2903538" y="52752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5" name="Freeform 175"/>
              <p:cNvSpPr>
                <a:spLocks/>
              </p:cNvSpPr>
              <p:nvPr/>
            </p:nvSpPr>
            <p:spPr bwMode="auto">
              <a:xfrm>
                <a:off x="1195388" y="47688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6" name="Freeform 176"/>
              <p:cNvSpPr>
                <a:spLocks/>
              </p:cNvSpPr>
              <p:nvPr/>
            </p:nvSpPr>
            <p:spPr bwMode="auto">
              <a:xfrm>
                <a:off x="4613275" y="57578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7" name="Freeform 177"/>
              <p:cNvSpPr>
                <a:spLocks/>
              </p:cNvSpPr>
              <p:nvPr/>
            </p:nvSpPr>
            <p:spPr bwMode="auto">
              <a:xfrm>
                <a:off x="3759200" y="49514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8" name="Freeform 178"/>
              <p:cNvSpPr>
                <a:spLocks/>
              </p:cNvSpPr>
              <p:nvPr/>
            </p:nvSpPr>
            <p:spPr bwMode="auto">
              <a:xfrm>
                <a:off x="7169150" y="58134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9" name="Freeform 179"/>
              <p:cNvSpPr>
                <a:spLocks/>
              </p:cNvSpPr>
              <p:nvPr/>
            </p:nvSpPr>
            <p:spPr bwMode="auto">
              <a:xfrm>
                <a:off x="5467350" y="54657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0" name="Freeform 180"/>
              <p:cNvSpPr>
                <a:spLocks/>
              </p:cNvSpPr>
              <p:nvPr/>
            </p:nvSpPr>
            <p:spPr bwMode="auto">
              <a:xfrm>
                <a:off x="2049463" y="556895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1" name="Freeform 181"/>
              <p:cNvSpPr>
                <a:spLocks/>
              </p:cNvSpPr>
              <p:nvPr/>
            </p:nvSpPr>
            <p:spPr bwMode="auto">
              <a:xfrm>
                <a:off x="2476500" y="48799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2" name="Freeform 182"/>
              <p:cNvSpPr>
                <a:spLocks/>
              </p:cNvSpPr>
              <p:nvPr/>
            </p:nvSpPr>
            <p:spPr bwMode="auto">
              <a:xfrm>
                <a:off x="5894388" y="57340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3" name="Freeform 183"/>
              <p:cNvSpPr>
                <a:spLocks/>
              </p:cNvSpPr>
              <p:nvPr/>
            </p:nvSpPr>
            <p:spPr bwMode="auto">
              <a:xfrm>
                <a:off x="7596188" y="54419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4" name="Freeform 184"/>
              <p:cNvSpPr>
                <a:spLocks/>
              </p:cNvSpPr>
              <p:nvPr/>
            </p:nvSpPr>
            <p:spPr bwMode="auto">
              <a:xfrm>
                <a:off x="4186238" y="582930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5" name="Freeform 185"/>
              <p:cNvSpPr>
                <a:spLocks/>
              </p:cNvSpPr>
              <p:nvPr/>
            </p:nvSpPr>
            <p:spPr bwMode="auto">
              <a:xfrm>
                <a:off x="5040313" y="50228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6" name="Freeform 186"/>
              <p:cNvSpPr>
                <a:spLocks/>
              </p:cNvSpPr>
              <p:nvPr/>
            </p:nvSpPr>
            <p:spPr bwMode="auto">
              <a:xfrm>
                <a:off x="1622425" y="54578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7" name="Freeform 187"/>
              <p:cNvSpPr>
                <a:spLocks/>
              </p:cNvSpPr>
              <p:nvPr/>
            </p:nvSpPr>
            <p:spPr bwMode="auto">
              <a:xfrm>
                <a:off x="3330575" y="55292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8" name="Freeform 188"/>
              <p:cNvSpPr>
                <a:spLocks/>
              </p:cNvSpPr>
              <p:nvPr/>
            </p:nvSpPr>
            <p:spPr bwMode="auto">
              <a:xfrm>
                <a:off x="6742113" y="58134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9" name="Freeform 189"/>
              <p:cNvSpPr>
                <a:spLocks/>
              </p:cNvSpPr>
              <p:nvPr/>
            </p:nvSpPr>
            <p:spPr bwMode="auto">
              <a:xfrm>
                <a:off x="2690813" y="47291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0" name="Freeform 190"/>
              <p:cNvSpPr>
                <a:spLocks/>
              </p:cNvSpPr>
              <p:nvPr/>
            </p:nvSpPr>
            <p:spPr bwMode="auto">
              <a:xfrm>
                <a:off x="6108700" y="54498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1" name="Freeform 191"/>
              <p:cNvSpPr>
                <a:spLocks/>
              </p:cNvSpPr>
              <p:nvPr/>
            </p:nvSpPr>
            <p:spPr bwMode="auto">
              <a:xfrm>
                <a:off x="4398963" y="52752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2" name="Freeform 192"/>
              <p:cNvSpPr>
                <a:spLocks/>
              </p:cNvSpPr>
              <p:nvPr/>
            </p:nvSpPr>
            <p:spPr bwMode="auto">
              <a:xfrm>
                <a:off x="981075" y="56149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3" name="Freeform 193"/>
              <p:cNvSpPr>
                <a:spLocks/>
              </p:cNvSpPr>
              <p:nvPr/>
            </p:nvSpPr>
            <p:spPr bwMode="auto">
              <a:xfrm>
                <a:off x="6954838" y="54340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4" name="Freeform 194"/>
              <p:cNvSpPr>
                <a:spLocks/>
              </p:cNvSpPr>
              <p:nvPr/>
            </p:nvSpPr>
            <p:spPr bwMode="auto">
              <a:xfrm>
                <a:off x="3544888" y="576580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5" name="Freeform 195"/>
              <p:cNvSpPr>
                <a:spLocks/>
              </p:cNvSpPr>
              <p:nvPr/>
            </p:nvSpPr>
            <p:spPr bwMode="auto">
              <a:xfrm>
                <a:off x="1835150" y="51958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6" name="Freeform 196"/>
              <p:cNvSpPr>
                <a:spLocks/>
              </p:cNvSpPr>
              <p:nvPr/>
            </p:nvSpPr>
            <p:spPr bwMode="auto">
              <a:xfrm>
                <a:off x="5254625" y="58134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7" name="Freeform 197"/>
              <p:cNvSpPr>
                <a:spLocks/>
              </p:cNvSpPr>
              <p:nvPr/>
            </p:nvSpPr>
            <p:spPr bwMode="auto">
              <a:xfrm>
                <a:off x="5681663" y="535463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8" name="Freeform 198"/>
              <p:cNvSpPr>
                <a:spLocks/>
              </p:cNvSpPr>
              <p:nvPr/>
            </p:nvSpPr>
            <p:spPr bwMode="auto">
              <a:xfrm>
                <a:off x="2263775" y="5410201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9" name="Freeform 199"/>
              <p:cNvSpPr>
                <a:spLocks/>
              </p:cNvSpPr>
              <p:nvPr/>
            </p:nvSpPr>
            <p:spPr bwMode="auto">
              <a:xfrm>
                <a:off x="3971925" y="49672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0" name="Freeform 200"/>
              <p:cNvSpPr>
                <a:spLocks/>
              </p:cNvSpPr>
              <p:nvPr/>
            </p:nvSpPr>
            <p:spPr bwMode="auto">
              <a:xfrm>
                <a:off x="7383463" y="5892801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1" name="Freeform 201"/>
              <p:cNvSpPr>
                <a:spLocks/>
              </p:cNvSpPr>
              <p:nvPr/>
            </p:nvSpPr>
            <p:spPr bwMode="auto">
              <a:xfrm>
                <a:off x="1408113" y="44926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2" name="Freeform 202"/>
              <p:cNvSpPr>
                <a:spLocks/>
              </p:cNvSpPr>
              <p:nvPr/>
            </p:nvSpPr>
            <p:spPr bwMode="auto">
              <a:xfrm>
                <a:off x="4827588" y="5749926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3" name="Freeform 203"/>
              <p:cNvSpPr>
                <a:spLocks/>
              </p:cNvSpPr>
              <p:nvPr/>
            </p:nvSpPr>
            <p:spPr bwMode="auto">
              <a:xfrm>
                <a:off x="6535738" y="57261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4" name="Freeform 204"/>
              <p:cNvSpPr>
                <a:spLocks/>
              </p:cNvSpPr>
              <p:nvPr/>
            </p:nvSpPr>
            <p:spPr bwMode="auto">
              <a:xfrm>
                <a:off x="3117850" y="56943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5" name="Freeform 205"/>
              <p:cNvSpPr>
                <a:spLocks/>
              </p:cNvSpPr>
              <p:nvPr/>
            </p:nvSpPr>
            <p:spPr bwMode="auto">
              <a:xfrm>
                <a:off x="5411788" y="50466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" name="Group 407"/>
              <p:cNvGrpSpPr>
                <a:grpSpLocks/>
              </p:cNvGrpSpPr>
              <p:nvPr/>
            </p:nvGrpSpPr>
            <p:grpSpPr bwMode="auto">
              <a:xfrm>
                <a:off x="885825" y="4333876"/>
                <a:ext cx="6861175" cy="1670050"/>
                <a:chOff x="558" y="2730"/>
                <a:chExt cx="4322" cy="1052"/>
              </a:xfrm>
            </p:grpSpPr>
            <p:sp>
              <p:nvSpPr>
                <p:cNvPr id="30927" name="Freeform 207"/>
                <p:cNvSpPr>
                  <a:spLocks/>
                </p:cNvSpPr>
                <p:nvPr/>
              </p:nvSpPr>
              <p:spPr bwMode="auto">
                <a:xfrm>
                  <a:off x="1256" y="32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28" name="Freeform 208"/>
                <p:cNvSpPr>
                  <a:spLocks/>
                </p:cNvSpPr>
                <p:nvPr/>
              </p:nvSpPr>
              <p:spPr bwMode="auto">
                <a:xfrm>
                  <a:off x="2333" y="33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29" name="Freeform 209"/>
                <p:cNvSpPr>
                  <a:spLocks/>
                </p:cNvSpPr>
                <p:nvPr/>
              </p:nvSpPr>
              <p:spPr bwMode="auto">
                <a:xfrm>
                  <a:off x="4486" y="35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0" name="Freeform 210"/>
                <p:cNvSpPr>
                  <a:spLocks/>
                </p:cNvSpPr>
                <p:nvPr/>
              </p:nvSpPr>
              <p:spPr bwMode="auto">
                <a:xfrm>
                  <a:off x="718" y="282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1" name="Freeform 211"/>
                <p:cNvSpPr>
                  <a:spLocks/>
                </p:cNvSpPr>
                <p:nvPr/>
              </p:nvSpPr>
              <p:spPr bwMode="auto">
                <a:xfrm>
                  <a:off x="2871" y="339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2" name="Freeform 212"/>
                <p:cNvSpPr>
                  <a:spLocks/>
                </p:cNvSpPr>
                <p:nvPr/>
              </p:nvSpPr>
              <p:spPr bwMode="auto">
                <a:xfrm>
                  <a:off x="3948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3" name="Freeform 213"/>
                <p:cNvSpPr>
                  <a:spLocks/>
                </p:cNvSpPr>
                <p:nvPr/>
              </p:nvSpPr>
              <p:spPr bwMode="auto">
                <a:xfrm>
                  <a:off x="1794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4" name="Freeform 214"/>
                <p:cNvSpPr>
                  <a:spLocks/>
                </p:cNvSpPr>
                <p:nvPr/>
              </p:nvSpPr>
              <p:spPr bwMode="auto">
                <a:xfrm>
                  <a:off x="2064" y="2905"/>
                  <a:ext cx="39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39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39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39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5" name="Freeform 215"/>
                <p:cNvSpPr>
                  <a:spLocks/>
                </p:cNvSpPr>
                <p:nvPr/>
              </p:nvSpPr>
              <p:spPr bwMode="auto">
                <a:xfrm>
                  <a:off x="4217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6" name="Freeform 216"/>
                <p:cNvSpPr>
                  <a:spLocks/>
                </p:cNvSpPr>
                <p:nvPr/>
              </p:nvSpPr>
              <p:spPr bwMode="auto">
                <a:xfrm>
                  <a:off x="3140" y="34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7" name="Freeform 217"/>
                <p:cNvSpPr>
                  <a:spLocks/>
                </p:cNvSpPr>
                <p:nvPr/>
              </p:nvSpPr>
              <p:spPr bwMode="auto">
                <a:xfrm>
                  <a:off x="987" y="358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8" name="Freeform 218"/>
                <p:cNvSpPr>
                  <a:spLocks/>
                </p:cNvSpPr>
                <p:nvPr/>
              </p:nvSpPr>
              <p:spPr bwMode="auto">
                <a:xfrm>
                  <a:off x="4755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39" name="Freeform 219"/>
                <p:cNvSpPr>
                  <a:spLocks/>
                </p:cNvSpPr>
                <p:nvPr/>
              </p:nvSpPr>
              <p:spPr bwMode="auto">
                <a:xfrm>
                  <a:off x="2602" y="35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0" name="Freeform 220"/>
                <p:cNvSpPr>
                  <a:spLocks/>
                </p:cNvSpPr>
                <p:nvPr/>
              </p:nvSpPr>
              <p:spPr bwMode="auto">
                <a:xfrm>
                  <a:off x="1525" y="314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1" name="Freeform 221"/>
                <p:cNvSpPr>
                  <a:spLocks/>
                </p:cNvSpPr>
                <p:nvPr/>
              </p:nvSpPr>
              <p:spPr bwMode="auto">
                <a:xfrm>
                  <a:off x="3679" y="362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2" name="Freeform 222"/>
                <p:cNvSpPr>
                  <a:spLocks/>
                </p:cNvSpPr>
                <p:nvPr/>
              </p:nvSpPr>
              <p:spPr bwMode="auto">
                <a:xfrm>
                  <a:off x="1122" y="2750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3" name="Freeform 223"/>
                <p:cNvSpPr>
                  <a:spLocks/>
                </p:cNvSpPr>
                <p:nvPr/>
              </p:nvSpPr>
              <p:spPr bwMode="auto">
                <a:xfrm>
                  <a:off x="3275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4" name="Freeform 224"/>
                <p:cNvSpPr>
                  <a:spLocks/>
                </p:cNvSpPr>
                <p:nvPr/>
              </p:nvSpPr>
              <p:spPr bwMode="auto">
                <a:xfrm>
                  <a:off x="4352" y="3513"/>
                  <a:ext cx="39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39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5" name="Freeform 225"/>
                <p:cNvSpPr>
                  <a:spLocks/>
                </p:cNvSpPr>
                <p:nvPr/>
              </p:nvSpPr>
              <p:spPr bwMode="auto">
                <a:xfrm>
                  <a:off x="2198" y="34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6" name="Freeform 226"/>
                <p:cNvSpPr>
                  <a:spLocks/>
                </p:cNvSpPr>
                <p:nvPr/>
              </p:nvSpPr>
              <p:spPr bwMode="auto">
                <a:xfrm>
                  <a:off x="2737" y="3313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7" name="Freeform 227"/>
                <p:cNvSpPr>
                  <a:spLocks/>
                </p:cNvSpPr>
                <p:nvPr/>
              </p:nvSpPr>
              <p:spPr bwMode="auto">
                <a:xfrm>
                  <a:off x="583" y="33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8" name="Freeform 228"/>
                <p:cNvSpPr>
                  <a:spLocks/>
                </p:cNvSpPr>
                <p:nvPr/>
              </p:nvSpPr>
              <p:spPr bwMode="auto">
                <a:xfrm>
                  <a:off x="1660" y="331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49" name="Freeform 229"/>
                <p:cNvSpPr>
                  <a:spLocks/>
                </p:cNvSpPr>
                <p:nvPr/>
              </p:nvSpPr>
              <p:spPr bwMode="auto">
                <a:xfrm>
                  <a:off x="3813" y="37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0" name="Freeform 230"/>
                <p:cNvSpPr>
                  <a:spLocks/>
                </p:cNvSpPr>
                <p:nvPr/>
              </p:nvSpPr>
              <p:spPr bwMode="auto">
                <a:xfrm>
                  <a:off x="4082" y="311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1" name="Freeform 231"/>
                <p:cNvSpPr>
                  <a:spLocks/>
                </p:cNvSpPr>
                <p:nvPr/>
              </p:nvSpPr>
              <p:spPr bwMode="auto">
                <a:xfrm>
                  <a:off x="1929" y="352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2" name="Freeform 232"/>
                <p:cNvSpPr>
                  <a:spLocks/>
                </p:cNvSpPr>
                <p:nvPr/>
              </p:nvSpPr>
              <p:spPr bwMode="auto">
                <a:xfrm>
                  <a:off x="852" y="311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3" name="Freeform 233"/>
                <p:cNvSpPr>
                  <a:spLocks/>
                </p:cNvSpPr>
                <p:nvPr/>
              </p:nvSpPr>
              <p:spPr bwMode="auto">
                <a:xfrm>
                  <a:off x="3006" y="363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4" name="Freeform 234"/>
                <p:cNvSpPr>
                  <a:spLocks/>
                </p:cNvSpPr>
                <p:nvPr/>
              </p:nvSpPr>
              <p:spPr bwMode="auto">
                <a:xfrm>
                  <a:off x="2467" y="336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5" name="Freeform 235"/>
                <p:cNvSpPr>
                  <a:spLocks/>
                </p:cNvSpPr>
                <p:nvPr/>
              </p:nvSpPr>
              <p:spPr bwMode="auto">
                <a:xfrm>
                  <a:off x="4621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6" name="Freeform 236"/>
                <p:cNvSpPr>
                  <a:spLocks/>
                </p:cNvSpPr>
                <p:nvPr/>
              </p:nvSpPr>
              <p:spPr bwMode="auto">
                <a:xfrm>
                  <a:off x="3544" y="34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7" name="Freeform 237"/>
                <p:cNvSpPr>
                  <a:spLocks/>
                </p:cNvSpPr>
                <p:nvPr/>
              </p:nvSpPr>
              <p:spPr bwMode="auto">
                <a:xfrm>
                  <a:off x="1391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8" name="Freeform 238"/>
                <p:cNvSpPr>
                  <a:spLocks/>
                </p:cNvSpPr>
                <p:nvPr/>
              </p:nvSpPr>
              <p:spPr bwMode="auto">
                <a:xfrm>
                  <a:off x="2263" y="312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59" name="Freeform 239"/>
                <p:cNvSpPr>
                  <a:spLocks/>
                </p:cNvSpPr>
                <p:nvPr/>
              </p:nvSpPr>
              <p:spPr bwMode="auto">
                <a:xfrm>
                  <a:off x="4416" y="35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0" name="Freeform 240"/>
                <p:cNvSpPr>
                  <a:spLocks/>
                </p:cNvSpPr>
                <p:nvPr/>
              </p:nvSpPr>
              <p:spPr bwMode="auto">
                <a:xfrm>
                  <a:off x="3340" y="3209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1" name="Freeform 241"/>
                <p:cNvSpPr>
                  <a:spLocks/>
                </p:cNvSpPr>
                <p:nvPr/>
              </p:nvSpPr>
              <p:spPr bwMode="auto">
                <a:xfrm>
                  <a:off x="1191" y="35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2" name="Freeform 242"/>
                <p:cNvSpPr>
                  <a:spLocks/>
                </p:cNvSpPr>
                <p:nvPr/>
              </p:nvSpPr>
              <p:spPr bwMode="auto">
                <a:xfrm>
                  <a:off x="3878" y="32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3" name="Freeform 243"/>
                <p:cNvSpPr>
                  <a:spLocks/>
                </p:cNvSpPr>
                <p:nvPr/>
              </p:nvSpPr>
              <p:spPr bwMode="auto">
                <a:xfrm>
                  <a:off x="1730" y="345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4" name="Freeform 244"/>
                <p:cNvSpPr>
                  <a:spLocks/>
                </p:cNvSpPr>
                <p:nvPr/>
              </p:nvSpPr>
              <p:spPr bwMode="auto">
                <a:xfrm>
                  <a:off x="653" y="325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5" name="Freeform 245"/>
                <p:cNvSpPr>
                  <a:spLocks/>
                </p:cNvSpPr>
                <p:nvPr/>
              </p:nvSpPr>
              <p:spPr bwMode="auto">
                <a:xfrm>
                  <a:off x="2801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6" name="Freeform 246"/>
                <p:cNvSpPr>
                  <a:spLocks/>
                </p:cNvSpPr>
                <p:nvPr/>
              </p:nvSpPr>
              <p:spPr bwMode="auto">
                <a:xfrm>
                  <a:off x="3070" y="327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7" name="Freeform 247"/>
                <p:cNvSpPr>
                  <a:spLocks/>
                </p:cNvSpPr>
                <p:nvPr/>
              </p:nvSpPr>
              <p:spPr bwMode="auto">
                <a:xfrm>
                  <a:off x="922" y="3199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8" name="Freeform 248"/>
                <p:cNvSpPr>
                  <a:spLocks/>
                </p:cNvSpPr>
                <p:nvPr/>
              </p:nvSpPr>
              <p:spPr bwMode="auto">
                <a:xfrm>
                  <a:off x="4147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69" name="Freeform 249"/>
                <p:cNvSpPr>
                  <a:spLocks/>
                </p:cNvSpPr>
                <p:nvPr/>
              </p:nvSpPr>
              <p:spPr bwMode="auto">
                <a:xfrm>
                  <a:off x="1460" y="306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0" name="Freeform 250"/>
                <p:cNvSpPr>
                  <a:spLocks/>
                </p:cNvSpPr>
                <p:nvPr/>
              </p:nvSpPr>
              <p:spPr bwMode="auto">
                <a:xfrm>
                  <a:off x="3609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1" name="Freeform 251"/>
                <p:cNvSpPr>
                  <a:spLocks/>
                </p:cNvSpPr>
                <p:nvPr/>
              </p:nvSpPr>
              <p:spPr bwMode="auto">
                <a:xfrm>
                  <a:off x="4685" y="359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2" name="Freeform 252"/>
                <p:cNvSpPr>
                  <a:spLocks/>
                </p:cNvSpPr>
                <p:nvPr/>
              </p:nvSpPr>
              <p:spPr bwMode="auto">
                <a:xfrm>
                  <a:off x="2532" y="36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3" name="Freeform 253"/>
                <p:cNvSpPr>
                  <a:spLocks/>
                </p:cNvSpPr>
                <p:nvPr/>
              </p:nvSpPr>
              <p:spPr bwMode="auto">
                <a:xfrm>
                  <a:off x="4551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4" name="Freeform 254"/>
                <p:cNvSpPr>
                  <a:spLocks/>
                </p:cNvSpPr>
                <p:nvPr/>
              </p:nvSpPr>
              <p:spPr bwMode="auto">
                <a:xfrm>
                  <a:off x="2398" y="3508"/>
                  <a:ext cx="39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5" name="Freeform 255"/>
                <p:cNvSpPr>
                  <a:spLocks/>
                </p:cNvSpPr>
                <p:nvPr/>
              </p:nvSpPr>
              <p:spPr bwMode="auto">
                <a:xfrm>
                  <a:off x="1326" y="303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6" name="Freeform 256"/>
                <p:cNvSpPr>
                  <a:spLocks/>
                </p:cNvSpPr>
                <p:nvPr/>
              </p:nvSpPr>
              <p:spPr bwMode="auto">
                <a:xfrm>
                  <a:off x="3474" y="37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7" name="Freeform 257"/>
                <p:cNvSpPr>
                  <a:spLocks/>
                </p:cNvSpPr>
                <p:nvPr/>
              </p:nvSpPr>
              <p:spPr bwMode="auto">
                <a:xfrm>
                  <a:off x="1864" y="2905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8" name="Freeform 258"/>
                <p:cNvSpPr>
                  <a:spLocks/>
                </p:cNvSpPr>
                <p:nvPr/>
              </p:nvSpPr>
              <p:spPr bwMode="auto">
                <a:xfrm>
                  <a:off x="4013" y="3637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79" name="Freeform 259"/>
                <p:cNvSpPr>
                  <a:spLocks/>
                </p:cNvSpPr>
                <p:nvPr/>
              </p:nvSpPr>
              <p:spPr bwMode="auto">
                <a:xfrm>
                  <a:off x="2936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0" name="Freeform 260"/>
                <p:cNvSpPr>
                  <a:spLocks/>
                </p:cNvSpPr>
                <p:nvPr/>
              </p:nvSpPr>
              <p:spPr bwMode="auto">
                <a:xfrm>
                  <a:off x="788" y="354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1" name="Freeform 261"/>
                <p:cNvSpPr>
                  <a:spLocks/>
                </p:cNvSpPr>
                <p:nvPr/>
              </p:nvSpPr>
              <p:spPr bwMode="auto">
                <a:xfrm>
                  <a:off x="1057" y="295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2" name="Freeform 262"/>
                <p:cNvSpPr>
                  <a:spLocks/>
                </p:cNvSpPr>
                <p:nvPr/>
              </p:nvSpPr>
              <p:spPr bwMode="auto">
                <a:xfrm>
                  <a:off x="3205" y="347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3" name="Freeform 263"/>
                <p:cNvSpPr>
                  <a:spLocks/>
                </p:cNvSpPr>
                <p:nvPr/>
              </p:nvSpPr>
              <p:spPr bwMode="auto">
                <a:xfrm>
                  <a:off x="4282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4" name="Freeform 264"/>
                <p:cNvSpPr>
                  <a:spLocks/>
                </p:cNvSpPr>
                <p:nvPr/>
              </p:nvSpPr>
              <p:spPr bwMode="auto">
                <a:xfrm>
                  <a:off x="2133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5" name="Freeform 265"/>
                <p:cNvSpPr>
                  <a:spLocks/>
                </p:cNvSpPr>
                <p:nvPr/>
              </p:nvSpPr>
              <p:spPr bwMode="auto">
                <a:xfrm>
                  <a:off x="3743" y="335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6" name="Freeform 266"/>
                <p:cNvSpPr>
                  <a:spLocks/>
                </p:cNvSpPr>
                <p:nvPr/>
              </p:nvSpPr>
              <p:spPr bwMode="auto">
                <a:xfrm>
                  <a:off x="1595" y="36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7" name="Freeform 267"/>
                <p:cNvSpPr>
                  <a:spLocks/>
                </p:cNvSpPr>
                <p:nvPr/>
              </p:nvSpPr>
              <p:spPr bwMode="auto">
                <a:xfrm>
                  <a:off x="2667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8" name="Freeform 268"/>
                <p:cNvSpPr>
                  <a:spLocks/>
                </p:cNvSpPr>
                <p:nvPr/>
              </p:nvSpPr>
              <p:spPr bwMode="auto">
                <a:xfrm>
                  <a:off x="4820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89" name="Freeform 269"/>
                <p:cNvSpPr>
                  <a:spLocks/>
                </p:cNvSpPr>
                <p:nvPr/>
              </p:nvSpPr>
              <p:spPr bwMode="auto">
                <a:xfrm>
                  <a:off x="4840" y="33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0" name="Freeform 270"/>
                <p:cNvSpPr>
                  <a:spLocks/>
                </p:cNvSpPr>
                <p:nvPr/>
              </p:nvSpPr>
              <p:spPr bwMode="auto">
                <a:xfrm>
                  <a:off x="2687" y="33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1" name="Freeform 271"/>
                <p:cNvSpPr>
                  <a:spLocks/>
                </p:cNvSpPr>
                <p:nvPr/>
              </p:nvSpPr>
              <p:spPr bwMode="auto">
                <a:xfrm>
                  <a:off x="1610" y="306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2" name="Freeform 272"/>
                <p:cNvSpPr>
                  <a:spLocks/>
                </p:cNvSpPr>
                <p:nvPr/>
              </p:nvSpPr>
              <p:spPr bwMode="auto">
                <a:xfrm>
                  <a:off x="3763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3" name="Freeform 273"/>
                <p:cNvSpPr>
                  <a:spLocks/>
                </p:cNvSpPr>
                <p:nvPr/>
              </p:nvSpPr>
              <p:spPr bwMode="auto">
                <a:xfrm>
                  <a:off x="2148" y="311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4" name="Freeform 274"/>
                <p:cNvSpPr>
                  <a:spLocks/>
                </p:cNvSpPr>
                <p:nvPr/>
              </p:nvSpPr>
              <p:spPr bwMode="auto">
                <a:xfrm>
                  <a:off x="4302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5" name="Freeform 275"/>
                <p:cNvSpPr>
                  <a:spLocks/>
                </p:cNvSpPr>
                <p:nvPr/>
              </p:nvSpPr>
              <p:spPr bwMode="auto">
                <a:xfrm>
                  <a:off x="3225" y="351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6" name="Freeform 276"/>
                <p:cNvSpPr>
                  <a:spLocks/>
                </p:cNvSpPr>
                <p:nvPr/>
              </p:nvSpPr>
              <p:spPr bwMode="auto">
                <a:xfrm>
                  <a:off x="1072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7" name="Freeform 277"/>
                <p:cNvSpPr>
                  <a:spLocks/>
                </p:cNvSpPr>
                <p:nvPr/>
              </p:nvSpPr>
              <p:spPr bwMode="auto">
                <a:xfrm>
                  <a:off x="803" y="2860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8" name="Freeform 278"/>
                <p:cNvSpPr>
                  <a:spLocks/>
                </p:cNvSpPr>
                <p:nvPr/>
              </p:nvSpPr>
              <p:spPr bwMode="auto">
                <a:xfrm>
                  <a:off x="2956" y="349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99" name="Freeform 279"/>
                <p:cNvSpPr>
                  <a:spLocks/>
                </p:cNvSpPr>
                <p:nvPr/>
              </p:nvSpPr>
              <p:spPr bwMode="auto">
                <a:xfrm>
                  <a:off x="4032" y="32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0" name="Freeform 280"/>
                <p:cNvSpPr>
                  <a:spLocks/>
                </p:cNvSpPr>
                <p:nvPr/>
              </p:nvSpPr>
              <p:spPr bwMode="auto">
                <a:xfrm>
                  <a:off x="1879" y="35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1" name="Freeform 281"/>
                <p:cNvSpPr>
                  <a:spLocks/>
                </p:cNvSpPr>
                <p:nvPr/>
              </p:nvSpPr>
              <p:spPr bwMode="auto">
                <a:xfrm>
                  <a:off x="3494" y="323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2" name="Freeform 282"/>
                <p:cNvSpPr>
                  <a:spLocks/>
                </p:cNvSpPr>
                <p:nvPr/>
              </p:nvSpPr>
              <p:spPr bwMode="auto">
                <a:xfrm>
                  <a:off x="1341" y="35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3" name="Freeform 283"/>
                <p:cNvSpPr>
                  <a:spLocks/>
                </p:cNvSpPr>
                <p:nvPr/>
              </p:nvSpPr>
              <p:spPr bwMode="auto">
                <a:xfrm>
                  <a:off x="2418" y="348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4" name="Freeform 284"/>
                <p:cNvSpPr>
                  <a:spLocks/>
                </p:cNvSpPr>
                <p:nvPr/>
              </p:nvSpPr>
              <p:spPr bwMode="auto">
                <a:xfrm>
                  <a:off x="4571" y="37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5" name="Freeform 285"/>
                <p:cNvSpPr>
                  <a:spLocks/>
                </p:cNvSpPr>
                <p:nvPr/>
              </p:nvSpPr>
              <p:spPr bwMode="auto">
                <a:xfrm>
                  <a:off x="2552" y="317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6" name="Freeform 286"/>
                <p:cNvSpPr>
                  <a:spLocks/>
                </p:cNvSpPr>
                <p:nvPr/>
              </p:nvSpPr>
              <p:spPr bwMode="auto">
                <a:xfrm>
                  <a:off x="4705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7" name="Freeform 287"/>
                <p:cNvSpPr>
                  <a:spLocks/>
                </p:cNvSpPr>
                <p:nvPr/>
              </p:nvSpPr>
              <p:spPr bwMode="auto">
                <a:xfrm>
                  <a:off x="3629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8" name="Freeform 288"/>
                <p:cNvSpPr>
                  <a:spLocks/>
                </p:cNvSpPr>
                <p:nvPr/>
              </p:nvSpPr>
              <p:spPr bwMode="auto">
                <a:xfrm>
                  <a:off x="1475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09" name="Freeform 289"/>
                <p:cNvSpPr>
                  <a:spLocks/>
                </p:cNvSpPr>
                <p:nvPr/>
              </p:nvSpPr>
              <p:spPr bwMode="auto">
                <a:xfrm>
                  <a:off x="4167" y="33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0" name="Freeform 290"/>
                <p:cNvSpPr>
                  <a:spLocks/>
                </p:cNvSpPr>
                <p:nvPr/>
              </p:nvSpPr>
              <p:spPr bwMode="auto">
                <a:xfrm>
                  <a:off x="2014" y="355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1" name="Freeform 291"/>
                <p:cNvSpPr>
                  <a:spLocks/>
                </p:cNvSpPr>
                <p:nvPr/>
              </p:nvSpPr>
              <p:spPr bwMode="auto">
                <a:xfrm>
                  <a:off x="937" y="32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2" name="Freeform 292"/>
                <p:cNvSpPr>
                  <a:spLocks/>
                </p:cNvSpPr>
                <p:nvPr/>
              </p:nvSpPr>
              <p:spPr bwMode="auto">
                <a:xfrm>
                  <a:off x="3090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3" name="Freeform 293"/>
                <p:cNvSpPr>
                  <a:spLocks/>
                </p:cNvSpPr>
                <p:nvPr/>
              </p:nvSpPr>
              <p:spPr bwMode="auto">
                <a:xfrm>
                  <a:off x="2821" y="330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4" name="Freeform 294"/>
                <p:cNvSpPr>
                  <a:spLocks/>
                </p:cNvSpPr>
                <p:nvPr/>
              </p:nvSpPr>
              <p:spPr bwMode="auto">
                <a:xfrm>
                  <a:off x="668" y="323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5" name="Freeform 295"/>
                <p:cNvSpPr>
                  <a:spLocks/>
                </p:cNvSpPr>
                <p:nvPr/>
              </p:nvSpPr>
              <p:spPr bwMode="auto">
                <a:xfrm>
                  <a:off x="1745" y="3199"/>
                  <a:ext cx="39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6" name="Freeform 296"/>
                <p:cNvSpPr>
                  <a:spLocks/>
                </p:cNvSpPr>
                <p:nvPr/>
              </p:nvSpPr>
              <p:spPr bwMode="auto">
                <a:xfrm>
                  <a:off x="3898" y="36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7" name="Freeform 297"/>
                <p:cNvSpPr>
                  <a:spLocks/>
                </p:cNvSpPr>
                <p:nvPr/>
              </p:nvSpPr>
              <p:spPr bwMode="auto">
                <a:xfrm>
                  <a:off x="1206" y="282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8" name="Freeform 298"/>
                <p:cNvSpPr>
                  <a:spLocks/>
                </p:cNvSpPr>
                <p:nvPr/>
              </p:nvSpPr>
              <p:spPr bwMode="auto">
                <a:xfrm>
                  <a:off x="3360" y="3677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19" name="Freeform 299"/>
                <p:cNvSpPr>
                  <a:spLocks/>
                </p:cNvSpPr>
                <p:nvPr/>
              </p:nvSpPr>
              <p:spPr bwMode="auto">
                <a:xfrm>
                  <a:off x="4436" y="35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0" name="Freeform 300"/>
                <p:cNvSpPr>
                  <a:spLocks/>
                </p:cNvSpPr>
                <p:nvPr/>
              </p:nvSpPr>
              <p:spPr bwMode="auto">
                <a:xfrm>
                  <a:off x="2283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1" name="Freeform 301"/>
                <p:cNvSpPr>
                  <a:spLocks/>
                </p:cNvSpPr>
                <p:nvPr/>
              </p:nvSpPr>
              <p:spPr bwMode="auto">
                <a:xfrm>
                  <a:off x="1406" y="296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2" name="Freeform 302"/>
                <p:cNvSpPr>
                  <a:spLocks/>
                </p:cNvSpPr>
                <p:nvPr/>
              </p:nvSpPr>
              <p:spPr bwMode="auto">
                <a:xfrm>
                  <a:off x="3559" y="35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3" name="Freeform 303"/>
                <p:cNvSpPr>
                  <a:spLocks/>
                </p:cNvSpPr>
                <p:nvPr/>
              </p:nvSpPr>
              <p:spPr bwMode="auto">
                <a:xfrm>
                  <a:off x="4636" y="35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4" name="Freeform 304"/>
                <p:cNvSpPr>
                  <a:spLocks/>
                </p:cNvSpPr>
                <p:nvPr/>
              </p:nvSpPr>
              <p:spPr bwMode="auto">
                <a:xfrm>
                  <a:off x="2482" y="36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5" name="Freeform 305"/>
                <p:cNvSpPr>
                  <a:spLocks/>
                </p:cNvSpPr>
                <p:nvPr/>
              </p:nvSpPr>
              <p:spPr bwMode="auto">
                <a:xfrm>
                  <a:off x="3021" y="33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6" name="Freeform 306"/>
                <p:cNvSpPr>
                  <a:spLocks/>
                </p:cNvSpPr>
                <p:nvPr/>
              </p:nvSpPr>
              <p:spPr bwMode="auto">
                <a:xfrm>
                  <a:off x="872" y="341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7" name="Freeform 307"/>
                <p:cNvSpPr>
                  <a:spLocks/>
                </p:cNvSpPr>
                <p:nvPr/>
              </p:nvSpPr>
              <p:spPr bwMode="auto">
                <a:xfrm>
                  <a:off x="1944" y="316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8" name="Freeform 308"/>
                <p:cNvSpPr>
                  <a:spLocks/>
                </p:cNvSpPr>
                <p:nvPr/>
              </p:nvSpPr>
              <p:spPr bwMode="auto">
                <a:xfrm>
                  <a:off x="4097" y="37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29" name="Freeform 309"/>
                <p:cNvSpPr>
                  <a:spLocks/>
                </p:cNvSpPr>
                <p:nvPr/>
              </p:nvSpPr>
              <p:spPr bwMode="auto">
                <a:xfrm>
                  <a:off x="3828" y="33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0" name="Freeform 310"/>
                <p:cNvSpPr>
                  <a:spLocks/>
                </p:cNvSpPr>
                <p:nvPr/>
              </p:nvSpPr>
              <p:spPr bwMode="auto">
                <a:xfrm>
                  <a:off x="1675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1" name="Freeform 311"/>
                <p:cNvSpPr>
                  <a:spLocks/>
                </p:cNvSpPr>
                <p:nvPr/>
              </p:nvSpPr>
              <p:spPr bwMode="auto">
                <a:xfrm>
                  <a:off x="603" y="307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2" name="Freeform 312"/>
                <p:cNvSpPr>
                  <a:spLocks/>
                </p:cNvSpPr>
                <p:nvPr/>
              </p:nvSpPr>
              <p:spPr bwMode="auto">
                <a:xfrm>
                  <a:off x="2751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3" name="Freeform 313"/>
                <p:cNvSpPr>
                  <a:spLocks/>
                </p:cNvSpPr>
                <p:nvPr/>
              </p:nvSpPr>
              <p:spPr bwMode="auto">
                <a:xfrm>
                  <a:off x="2213" y="32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4" name="Freeform 314"/>
                <p:cNvSpPr>
                  <a:spLocks/>
                </p:cNvSpPr>
                <p:nvPr/>
              </p:nvSpPr>
              <p:spPr bwMode="auto">
                <a:xfrm>
                  <a:off x="4366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5" name="Freeform 315"/>
                <p:cNvSpPr>
                  <a:spLocks/>
                </p:cNvSpPr>
                <p:nvPr/>
              </p:nvSpPr>
              <p:spPr bwMode="auto">
                <a:xfrm>
                  <a:off x="3290" y="34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6" name="Freeform 316"/>
                <p:cNvSpPr>
                  <a:spLocks/>
                </p:cNvSpPr>
                <p:nvPr/>
              </p:nvSpPr>
              <p:spPr bwMode="auto">
                <a:xfrm>
                  <a:off x="1141" y="343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7" name="Freeform 317"/>
                <p:cNvSpPr>
                  <a:spLocks/>
                </p:cNvSpPr>
                <p:nvPr/>
              </p:nvSpPr>
              <p:spPr bwMode="auto">
                <a:xfrm>
                  <a:off x="3694" y="2969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8" name="Freeform 318"/>
                <p:cNvSpPr>
                  <a:spLocks/>
                </p:cNvSpPr>
                <p:nvPr/>
              </p:nvSpPr>
              <p:spPr bwMode="auto">
                <a:xfrm>
                  <a:off x="1540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39" name="Freeform 319"/>
                <p:cNvSpPr>
                  <a:spLocks/>
                </p:cNvSpPr>
                <p:nvPr/>
              </p:nvSpPr>
              <p:spPr bwMode="auto">
                <a:xfrm>
                  <a:off x="2617" y="341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0" name="Freeform 320"/>
                <p:cNvSpPr>
                  <a:spLocks/>
                </p:cNvSpPr>
                <p:nvPr/>
              </p:nvSpPr>
              <p:spPr bwMode="auto">
                <a:xfrm>
                  <a:off x="4770" y="35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1" name="Freeform 321"/>
                <p:cNvSpPr>
                  <a:spLocks/>
                </p:cNvSpPr>
                <p:nvPr/>
              </p:nvSpPr>
              <p:spPr bwMode="auto">
                <a:xfrm>
                  <a:off x="1007" y="302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2" name="Freeform 322"/>
                <p:cNvSpPr>
                  <a:spLocks/>
                </p:cNvSpPr>
                <p:nvPr/>
              </p:nvSpPr>
              <p:spPr bwMode="auto">
                <a:xfrm>
                  <a:off x="3155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3" name="Freeform 323"/>
                <p:cNvSpPr>
                  <a:spLocks/>
                </p:cNvSpPr>
                <p:nvPr/>
              </p:nvSpPr>
              <p:spPr bwMode="auto">
                <a:xfrm>
                  <a:off x="4232" y="34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4" name="Freeform 324"/>
                <p:cNvSpPr>
                  <a:spLocks/>
                </p:cNvSpPr>
                <p:nvPr/>
              </p:nvSpPr>
              <p:spPr bwMode="auto">
                <a:xfrm>
                  <a:off x="2079" y="371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5" name="Freeform 325"/>
                <p:cNvSpPr>
                  <a:spLocks/>
                </p:cNvSpPr>
                <p:nvPr/>
              </p:nvSpPr>
              <p:spPr bwMode="auto">
                <a:xfrm>
                  <a:off x="1809" y="298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6" name="Freeform 326"/>
                <p:cNvSpPr>
                  <a:spLocks/>
                </p:cNvSpPr>
                <p:nvPr/>
              </p:nvSpPr>
              <p:spPr bwMode="auto">
                <a:xfrm>
                  <a:off x="3963" y="36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7" name="Freeform 327"/>
                <p:cNvSpPr>
                  <a:spLocks/>
                </p:cNvSpPr>
                <p:nvPr/>
              </p:nvSpPr>
              <p:spPr bwMode="auto">
                <a:xfrm>
                  <a:off x="2886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8" name="Freeform 328"/>
                <p:cNvSpPr>
                  <a:spLocks/>
                </p:cNvSpPr>
                <p:nvPr/>
              </p:nvSpPr>
              <p:spPr bwMode="auto">
                <a:xfrm>
                  <a:off x="738" y="2920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49" name="Freeform 329"/>
                <p:cNvSpPr>
                  <a:spLocks/>
                </p:cNvSpPr>
                <p:nvPr/>
              </p:nvSpPr>
              <p:spPr bwMode="auto">
                <a:xfrm>
                  <a:off x="4501" y="351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0" name="Freeform 330"/>
                <p:cNvSpPr>
                  <a:spLocks/>
                </p:cNvSpPr>
                <p:nvPr/>
              </p:nvSpPr>
              <p:spPr bwMode="auto">
                <a:xfrm>
                  <a:off x="2348" y="345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1" name="Freeform 331"/>
                <p:cNvSpPr>
                  <a:spLocks/>
                </p:cNvSpPr>
                <p:nvPr/>
              </p:nvSpPr>
              <p:spPr bwMode="auto">
                <a:xfrm>
                  <a:off x="1271" y="33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2" name="Freeform 332"/>
                <p:cNvSpPr>
                  <a:spLocks/>
                </p:cNvSpPr>
                <p:nvPr/>
              </p:nvSpPr>
              <p:spPr bwMode="auto">
                <a:xfrm>
                  <a:off x="3424" y="368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3" name="Freeform 333"/>
                <p:cNvSpPr>
                  <a:spLocks/>
                </p:cNvSpPr>
                <p:nvPr/>
              </p:nvSpPr>
              <p:spPr bwMode="auto">
                <a:xfrm>
                  <a:off x="1979" y="307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4" name="Freeform 334"/>
                <p:cNvSpPr>
                  <a:spLocks/>
                </p:cNvSpPr>
                <p:nvPr/>
              </p:nvSpPr>
              <p:spPr bwMode="auto">
                <a:xfrm>
                  <a:off x="4132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5" name="Freeform 335"/>
                <p:cNvSpPr>
                  <a:spLocks/>
                </p:cNvSpPr>
                <p:nvPr/>
              </p:nvSpPr>
              <p:spPr bwMode="auto">
                <a:xfrm>
                  <a:off x="3056" y="325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6" name="Freeform 336"/>
                <p:cNvSpPr>
                  <a:spLocks/>
                </p:cNvSpPr>
                <p:nvPr/>
              </p:nvSpPr>
              <p:spPr bwMode="auto">
                <a:xfrm>
                  <a:off x="902" y="33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7" name="Freeform 337"/>
                <p:cNvSpPr>
                  <a:spLocks/>
                </p:cNvSpPr>
                <p:nvPr/>
              </p:nvSpPr>
              <p:spPr bwMode="auto">
                <a:xfrm>
                  <a:off x="4671" y="325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8" name="Freeform 338"/>
                <p:cNvSpPr>
                  <a:spLocks/>
                </p:cNvSpPr>
                <p:nvPr/>
              </p:nvSpPr>
              <p:spPr bwMode="auto">
                <a:xfrm>
                  <a:off x="2517" y="35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59" name="Freeform 339"/>
                <p:cNvSpPr>
                  <a:spLocks/>
                </p:cNvSpPr>
                <p:nvPr/>
              </p:nvSpPr>
              <p:spPr bwMode="auto">
                <a:xfrm>
                  <a:off x="1441" y="333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0" name="Freeform 340"/>
                <p:cNvSpPr>
                  <a:spLocks/>
                </p:cNvSpPr>
                <p:nvPr/>
              </p:nvSpPr>
              <p:spPr bwMode="auto">
                <a:xfrm>
                  <a:off x="3594" y="369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1" name="Freeform 341"/>
                <p:cNvSpPr>
                  <a:spLocks/>
                </p:cNvSpPr>
                <p:nvPr/>
              </p:nvSpPr>
              <p:spPr bwMode="auto">
                <a:xfrm>
                  <a:off x="3325" y="32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2" name="Freeform 342"/>
                <p:cNvSpPr>
                  <a:spLocks/>
                </p:cNvSpPr>
                <p:nvPr/>
              </p:nvSpPr>
              <p:spPr bwMode="auto">
                <a:xfrm>
                  <a:off x="1171" y="328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3" name="Freeform 343"/>
                <p:cNvSpPr>
                  <a:spLocks/>
                </p:cNvSpPr>
                <p:nvPr/>
              </p:nvSpPr>
              <p:spPr bwMode="auto">
                <a:xfrm>
                  <a:off x="4401" y="37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4" name="Freeform 344"/>
                <p:cNvSpPr>
                  <a:spLocks/>
                </p:cNvSpPr>
                <p:nvPr/>
              </p:nvSpPr>
              <p:spPr bwMode="auto">
                <a:xfrm>
                  <a:off x="633" y="279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5" name="Freeform 345"/>
                <p:cNvSpPr>
                  <a:spLocks/>
                </p:cNvSpPr>
                <p:nvPr/>
              </p:nvSpPr>
              <p:spPr bwMode="auto">
                <a:xfrm>
                  <a:off x="2786" y="35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6" name="Freeform 346"/>
                <p:cNvSpPr>
                  <a:spLocks/>
                </p:cNvSpPr>
                <p:nvPr/>
              </p:nvSpPr>
              <p:spPr bwMode="auto">
                <a:xfrm>
                  <a:off x="3863" y="35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7" name="Freeform 347"/>
                <p:cNvSpPr>
                  <a:spLocks/>
                </p:cNvSpPr>
                <p:nvPr/>
              </p:nvSpPr>
              <p:spPr bwMode="auto">
                <a:xfrm>
                  <a:off x="1710" y="350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8" name="Freeform 348"/>
                <p:cNvSpPr>
                  <a:spLocks/>
                </p:cNvSpPr>
                <p:nvPr/>
              </p:nvSpPr>
              <p:spPr bwMode="auto">
                <a:xfrm>
                  <a:off x="4267" y="33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69" name="Freeform 349"/>
                <p:cNvSpPr>
                  <a:spLocks/>
                </p:cNvSpPr>
                <p:nvPr/>
              </p:nvSpPr>
              <p:spPr bwMode="auto">
                <a:xfrm>
                  <a:off x="2113" y="33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0" name="Freeform 350"/>
                <p:cNvSpPr>
                  <a:spLocks/>
                </p:cNvSpPr>
                <p:nvPr/>
              </p:nvSpPr>
              <p:spPr bwMode="auto">
                <a:xfrm>
                  <a:off x="1037" y="283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1" name="Freeform 351"/>
                <p:cNvSpPr>
                  <a:spLocks/>
                </p:cNvSpPr>
                <p:nvPr/>
              </p:nvSpPr>
              <p:spPr bwMode="auto">
                <a:xfrm>
                  <a:off x="3190" y="363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2" name="Freeform 352"/>
                <p:cNvSpPr>
                  <a:spLocks/>
                </p:cNvSpPr>
                <p:nvPr/>
              </p:nvSpPr>
              <p:spPr bwMode="auto">
                <a:xfrm>
                  <a:off x="2652" y="309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3" name="Freeform 353"/>
                <p:cNvSpPr>
                  <a:spLocks/>
                </p:cNvSpPr>
                <p:nvPr/>
              </p:nvSpPr>
              <p:spPr bwMode="auto">
                <a:xfrm>
                  <a:off x="4805" y="36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4" name="Freeform 354"/>
                <p:cNvSpPr>
                  <a:spLocks/>
                </p:cNvSpPr>
                <p:nvPr/>
              </p:nvSpPr>
              <p:spPr bwMode="auto">
                <a:xfrm>
                  <a:off x="3728" y="34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5" name="Freeform 355"/>
                <p:cNvSpPr>
                  <a:spLocks/>
                </p:cNvSpPr>
                <p:nvPr/>
              </p:nvSpPr>
              <p:spPr bwMode="auto">
                <a:xfrm>
                  <a:off x="1575" y="363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6" name="Freeform 356"/>
                <p:cNvSpPr>
                  <a:spLocks/>
                </p:cNvSpPr>
                <p:nvPr/>
              </p:nvSpPr>
              <p:spPr bwMode="auto">
                <a:xfrm>
                  <a:off x="1306" y="294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7" name="Freeform 357"/>
                <p:cNvSpPr>
                  <a:spLocks/>
                </p:cNvSpPr>
                <p:nvPr/>
              </p:nvSpPr>
              <p:spPr bwMode="auto">
                <a:xfrm>
                  <a:off x="3459" y="34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8" name="Freeform 358"/>
                <p:cNvSpPr>
                  <a:spLocks/>
                </p:cNvSpPr>
                <p:nvPr/>
              </p:nvSpPr>
              <p:spPr bwMode="auto">
                <a:xfrm>
                  <a:off x="4536" y="34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79" name="Freeform 359"/>
                <p:cNvSpPr>
                  <a:spLocks/>
                </p:cNvSpPr>
                <p:nvPr/>
              </p:nvSpPr>
              <p:spPr bwMode="auto">
                <a:xfrm>
                  <a:off x="2383" y="3333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0" name="Freeform 360"/>
                <p:cNvSpPr>
                  <a:spLocks/>
                </p:cNvSpPr>
                <p:nvPr/>
              </p:nvSpPr>
              <p:spPr bwMode="auto">
                <a:xfrm>
                  <a:off x="2921" y="333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1" name="Freeform 361"/>
                <p:cNvSpPr>
                  <a:spLocks/>
                </p:cNvSpPr>
                <p:nvPr/>
              </p:nvSpPr>
              <p:spPr bwMode="auto">
                <a:xfrm>
                  <a:off x="768" y="3537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2" name="Freeform 362"/>
                <p:cNvSpPr>
                  <a:spLocks/>
                </p:cNvSpPr>
                <p:nvPr/>
              </p:nvSpPr>
              <p:spPr bwMode="auto">
                <a:xfrm>
                  <a:off x="1844" y="34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3" name="Freeform 363"/>
                <p:cNvSpPr>
                  <a:spLocks/>
                </p:cNvSpPr>
                <p:nvPr/>
              </p:nvSpPr>
              <p:spPr bwMode="auto">
                <a:xfrm>
                  <a:off x="3998" y="362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4" name="Freeform 364"/>
                <p:cNvSpPr>
                  <a:spLocks/>
                </p:cNvSpPr>
                <p:nvPr/>
              </p:nvSpPr>
              <p:spPr bwMode="auto">
                <a:xfrm>
                  <a:off x="3125" y="316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5" name="Freeform 365"/>
                <p:cNvSpPr>
                  <a:spLocks/>
                </p:cNvSpPr>
                <p:nvPr/>
              </p:nvSpPr>
              <p:spPr bwMode="auto">
                <a:xfrm>
                  <a:off x="972" y="341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6" name="Freeform 366"/>
                <p:cNvSpPr>
                  <a:spLocks/>
                </p:cNvSpPr>
                <p:nvPr/>
              </p:nvSpPr>
              <p:spPr bwMode="auto">
                <a:xfrm>
                  <a:off x="2049" y="329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7" name="Freeform 367"/>
                <p:cNvSpPr>
                  <a:spLocks/>
                </p:cNvSpPr>
                <p:nvPr/>
              </p:nvSpPr>
              <p:spPr bwMode="auto">
                <a:xfrm>
                  <a:off x="4197" y="362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8" name="Freeform 368"/>
                <p:cNvSpPr>
                  <a:spLocks/>
                </p:cNvSpPr>
                <p:nvPr/>
              </p:nvSpPr>
              <p:spPr bwMode="auto">
                <a:xfrm>
                  <a:off x="1510" y="311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89" name="Freeform 369"/>
                <p:cNvSpPr>
                  <a:spLocks/>
                </p:cNvSpPr>
                <p:nvPr/>
              </p:nvSpPr>
              <p:spPr bwMode="auto">
                <a:xfrm>
                  <a:off x="3659" y="35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0" name="Freeform 370"/>
                <p:cNvSpPr>
                  <a:spLocks/>
                </p:cNvSpPr>
                <p:nvPr/>
              </p:nvSpPr>
              <p:spPr bwMode="auto">
                <a:xfrm>
                  <a:off x="4735" y="35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1" name="Freeform 371"/>
                <p:cNvSpPr>
                  <a:spLocks/>
                </p:cNvSpPr>
                <p:nvPr/>
              </p:nvSpPr>
              <p:spPr bwMode="auto">
                <a:xfrm>
                  <a:off x="2587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2" name="Freeform 372"/>
                <p:cNvSpPr>
                  <a:spLocks/>
                </p:cNvSpPr>
                <p:nvPr/>
              </p:nvSpPr>
              <p:spPr bwMode="auto">
                <a:xfrm>
                  <a:off x="2318" y="282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3" name="Freeform 373"/>
                <p:cNvSpPr>
                  <a:spLocks/>
                </p:cNvSpPr>
                <p:nvPr/>
              </p:nvSpPr>
              <p:spPr bwMode="auto">
                <a:xfrm>
                  <a:off x="4466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4" name="Freeform 374"/>
                <p:cNvSpPr>
                  <a:spLocks/>
                </p:cNvSpPr>
                <p:nvPr/>
              </p:nvSpPr>
              <p:spPr bwMode="auto">
                <a:xfrm>
                  <a:off x="3389" y="350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5" name="Freeform 375"/>
                <p:cNvSpPr>
                  <a:spLocks/>
                </p:cNvSpPr>
                <p:nvPr/>
              </p:nvSpPr>
              <p:spPr bwMode="auto">
                <a:xfrm>
                  <a:off x="1241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6" name="Freeform 376"/>
                <p:cNvSpPr>
                  <a:spLocks/>
                </p:cNvSpPr>
                <p:nvPr/>
              </p:nvSpPr>
              <p:spPr bwMode="auto">
                <a:xfrm>
                  <a:off x="3928" y="34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7" name="Freeform 377"/>
                <p:cNvSpPr>
                  <a:spLocks/>
                </p:cNvSpPr>
                <p:nvPr/>
              </p:nvSpPr>
              <p:spPr bwMode="auto">
                <a:xfrm>
                  <a:off x="1779" y="357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8" name="Freeform 378"/>
                <p:cNvSpPr>
                  <a:spLocks/>
                </p:cNvSpPr>
                <p:nvPr/>
              </p:nvSpPr>
              <p:spPr bwMode="auto">
                <a:xfrm>
                  <a:off x="703" y="302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99" name="Freeform 379"/>
                <p:cNvSpPr>
                  <a:spLocks/>
                </p:cNvSpPr>
                <p:nvPr/>
              </p:nvSpPr>
              <p:spPr bwMode="auto">
                <a:xfrm>
                  <a:off x="2856" y="37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0" name="Freeform 380"/>
                <p:cNvSpPr>
                  <a:spLocks/>
                </p:cNvSpPr>
                <p:nvPr/>
              </p:nvSpPr>
              <p:spPr bwMode="auto">
                <a:xfrm>
                  <a:off x="837" y="295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1" name="Freeform 381"/>
                <p:cNvSpPr>
                  <a:spLocks/>
                </p:cNvSpPr>
                <p:nvPr/>
              </p:nvSpPr>
              <p:spPr bwMode="auto">
                <a:xfrm>
                  <a:off x="2991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2" name="Freeform 382"/>
                <p:cNvSpPr>
                  <a:spLocks/>
                </p:cNvSpPr>
                <p:nvPr/>
              </p:nvSpPr>
              <p:spPr bwMode="auto">
                <a:xfrm>
                  <a:off x="4062" y="347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3" name="Freeform 383"/>
                <p:cNvSpPr>
                  <a:spLocks/>
                </p:cNvSpPr>
                <p:nvPr/>
              </p:nvSpPr>
              <p:spPr bwMode="auto">
                <a:xfrm>
                  <a:off x="1914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4" name="Freeform 384"/>
                <p:cNvSpPr>
                  <a:spLocks/>
                </p:cNvSpPr>
                <p:nvPr/>
              </p:nvSpPr>
              <p:spPr bwMode="auto">
                <a:xfrm>
                  <a:off x="3524" y="337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5" name="Freeform 385"/>
                <p:cNvSpPr>
                  <a:spLocks/>
                </p:cNvSpPr>
                <p:nvPr/>
              </p:nvSpPr>
              <p:spPr bwMode="auto">
                <a:xfrm>
                  <a:off x="1376" y="32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6" name="Freeform 386"/>
                <p:cNvSpPr>
                  <a:spLocks/>
                </p:cNvSpPr>
                <p:nvPr/>
              </p:nvSpPr>
              <p:spPr bwMode="auto">
                <a:xfrm>
                  <a:off x="2452" y="33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7" name="Freeform 387"/>
                <p:cNvSpPr>
                  <a:spLocks/>
                </p:cNvSpPr>
                <p:nvPr/>
              </p:nvSpPr>
              <p:spPr bwMode="auto">
                <a:xfrm>
                  <a:off x="4601" y="369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8" name="Freeform 388"/>
                <p:cNvSpPr>
                  <a:spLocks/>
                </p:cNvSpPr>
                <p:nvPr/>
              </p:nvSpPr>
              <p:spPr bwMode="auto">
                <a:xfrm>
                  <a:off x="4332" y="328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09" name="Freeform 389"/>
                <p:cNvSpPr>
                  <a:spLocks/>
                </p:cNvSpPr>
                <p:nvPr/>
              </p:nvSpPr>
              <p:spPr bwMode="auto">
                <a:xfrm>
                  <a:off x="2183" y="35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0" name="Freeform 390"/>
                <p:cNvSpPr>
                  <a:spLocks/>
                </p:cNvSpPr>
                <p:nvPr/>
              </p:nvSpPr>
              <p:spPr bwMode="auto">
                <a:xfrm>
                  <a:off x="1107" y="327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1" name="Freeform 391"/>
                <p:cNvSpPr>
                  <a:spLocks/>
                </p:cNvSpPr>
                <p:nvPr/>
              </p:nvSpPr>
              <p:spPr bwMode="auto">
                <a:xfrm>
                  <a:off x="3255" y="36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2" name="Freeform 392"/>
                <p:cNvSpPr>
                  <a:spLocks/>
                </p:cNvSpPr>
                <p:nvPr/>
              </p:nvSpPr>
              <p:spPr bwMode="auto">
                <a:xfrm>
                  <a:off x="1645" y="3189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3" name="Freeform 393"/>
                <p:cNvSpPr>
                  <a:spLocks/>
                </p:cNvSpPr>
                <p:nvPr/>
              </p:nvSpPr>
              <p:spPr bwMode="auto">
                <a:xfrm>
                  <a:off x="3793" y="362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4" name="Freeform 394"/>
                <p:cNvSpPr>
                  <a:spLocks/>
                </p:cNvSpPr>
                <p:nvPr/>
              </p:nvSpPr>
              <p:spPr bwMode="auto">
                <a:xfrm>
                  <a:off x="568" y="36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5" name="Freeform 395"/>
                <p:cNvSpPr>
                  <a:spLocks/>
                </p:cNvSpPr>
                <p:nvPr/>
              </p:nvSpPr>
              <p:spPr bwMode="auto">
                <a:xfrm>
                  <a:off x="2712" y="3179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6" name="Freeform 396"/>
                <p:cNvSpPr>
                  <a:spLocks/>
                </p:cNvSpPr>
                <p:nvPr/>
              </p:nvSpPr>
              <p:spPr bwMode="auto">
                <a:xfrm>
                  <a:off x="558" y="3189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7" name="Freeform 397"/>
                <p:cNvSpPr>
                  <a:spLocks/>
                </p:cNvSpPr>
                <p:nvPr/>
              </p:nvSpPr>
              <p:spPr bwMode="auto">
                <a:xfrm>
                  <a:off x="1635" y="296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8" name="Freeform 398"/>
                <p:cNvSpPr>
                  <a:spLocks/>
                </p:cNvSpPr>
                <p:nvPr/>
              </p:nvSpPr>
              <p:spPr bwMode="auto">
                <a:xfrm>
                  <a:off x="3788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19" name="Freeform 399"/>
                <p:cNvSpPr>
                  <a:spLocks/>
                </p:cNvSpPr>
                <p:nvPr/>
              </p:nvSpPr>
              <p:spPr bwMode="auto">
                <a:xfrm>
                  <a:off x="1097" y="2730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0" name="Freeform 400"/>
                <p:cNvSpPr>
                  <a:spLocks/>
                </p:cNvSpPr>
                <p:nvPr/>
              </p:nvSpPr>
              <p:spPr bwMode="auto">
                <a:xfrm>
                  <a:off x="3250" y="36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1" name="Freeform 401"/>
                <p:cNvSpPr>
                  <a:spLocks/>
                </p:cNvSpPr>
                <p:nvPr/>
              </p:nvSpPr>
              <p:spPr bwMode="auto">
                <a:xfrm>
                  <a:off x="4327" y="356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2" name="Freeform 402"/>
                <p:cNvSpPr>
                  <a:spLocks/>
                </p:cNvSpPr>
                <p:nvPr/>
              </p:nvSpPr>
              <p:spPr bwMode="auto">
                <a:xfrm>
                  <a:off x="2173" y="36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3" name="Freeform 403"/>
                <p:cNvSpPr>
                  <a:spLocks/>
                </p:cNvSpPr>
                <p:nvPr/>
              </p:nvSpPr>
              <p:spPr bwMode="auto">
                <a:xfrm>
                  <a:off x="2442" y="314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4" name="Freeform 404"/>
                <p:cNvSpPr>
                  <a:spLocks/>
                </p:cNvSpPr>
                <p:nvPr/>
              </p:nvSpPr>
              <p:spPr bwMode="auto">
                <a:xfrm>
                  <a:off x="4596" y="349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5" name="Freeform 405"/>
                <p:cNvSpPr>
                  <a:spLocks/>
                </p:cNvSpPr>
                <p:nvPr/>
              </p:nvSpPr>
              <p:spPr bwMode="auto">
                <a:xfrm>
                  <a:off x="3519" y="338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6" name="Freeform 406"/>
                <p:cNvSpPr>
                  <a:spLocks/>
                </p:cNvSpPr>
                <p:nvPr/>
              </p:nvSpPr>
              <p:spPr bwMode="auto">
                <a:xfrm>
                  <a:off x="1366" y="362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" name="Group 608"/>
              <p:cNvGrpSpPr>
                <a:grpSpLocks/>
              </p:cNvGrpSpPr>
              <p:nvPr/>
            </p:nvGrpSpPr>
            <p:grpSpPr bwMode="auto">
              <a:xfrm>
                <a:off x="941388" y="3938588"/>
                <a:ext cx="6813550" cy="2081213"/>
                <a:chOff x="593" y="2481"/>
                <a:chExt cx="4292" cy="1311"/>
              </a:xfrm>
            </p:grpSpPr>
            <p:sp>
              <p:nvSpPr>
                <p:cNvPr id="31128" name="Freeform 408"/>
                <p:cNvSpPr>
                  <a:spLocks/>
                </p:cNvSpPr>
                <p:nvPr/>
              </p:nvSpPr>
              <p:spPr bwMode="auto">
                <a:xfrm>
                  <a:off x="4057" y="340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29" name="Freeform 409"/>
                <p:cNvSpPr>
                  <a:spLocks/>
                </p:cNvSpPr>
                <p:nvPr/>
              </p:nvSpPr>
              <p:spPr bwMode="auto">
                <a:xfrm>
                  <a:off x="1904" y="355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0" name="Freeform 410"/>
                <p:cNvSpPr>
                  <a:spLocks/>
                </p:cNvSpPr>
                <p:nvPr/>
              </p:nvSpPr>
              <p:spPr bwMode="auto">
                <a:xfrm>
                  <a:off x="827" y="328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1" name="Freeform 411"/>
                <p:cNvSpPr>
                  <a:spLocks/>
                </p:cNvSpPr>
                <p:nvPr/>
              </p:nvSpPr>
              <p:spPr bwMode="auto">
                <a:xfrm>
                  <a:off x="2981" y="336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2" name="Freeform 412"/>
                <p:cNvSpPr>
                  <a:spLocks/>
                </p:cNvSpPr>
                <p:nvPr/>
              </p:nvSpPr>
              <p:spPr bwMode="auto">
                <a:xfrm>
                  <a:off x="693" y="279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3" name="Freeform 413"/>
                <p:cNvSpPr>
                  <a:spLocks/>
                </p:cNvSpPr>
                <p:nvPr/>
              </p:nvSpPr>
              <p:spPr bwMode="auto">
                <a:xfrm>
                  <a:off x="2846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4" name="Freeform 414"/>
                <p:cNvSpPr>
                  <a:spLocks/>
                </p:cNvSpPr>
                <p:nvPr/>
              </p:nvSpPr>
              <p:spPr bwMode="auto">
                <a:xfrm>
                  <a:off x="3923" y="33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5" name="Freeform 415"/>
                <p:cNvSpPr>
                  <a:spLocks/>
                </p:cNvSpPr>
                <p:nvPr/>
              </p:nvSpPr>
              <p:spPr bwMode="auto">
                <a:xfrm>
                  <a:off x="1770" y="358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6" name="Freeform 416"/>
                <p:cNvSpPr>
                  <a:spLocks/>
                </p:cNvSpPr>
                <p:nvPr/>
              </p:nvSpPr>
              <p:spPr bwMode="auto">
                <a:xfrm>
                  <a:off x="3385" y="3044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7" name="Freeform 417"/>
                <p:cNvSpPr>
                  <a:spLocks/>
                </p:cNvSpPr>
                <p:nvPr/>
              </p:nvSpPr>
              <p:spPr bwMode="auto">
                <a:xfrm>
                  <a:off x="1231" y="313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8" name="Freeform 418"/>
                <p:cNvSpPr>
                  <a:spLocks/>
                </p:cNvSpPr>
                <p:nvPr/>
              </p:nvSpPr>
              <p:spPr bwMode="auto">
                <a:xfrm>
                  <a:off x="2308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39" name="Freeform 419"/>
                <p:cNvSpPr>
                  <a:spLocks/>
                </p:cNvSpPr>
                <p:nvPr/>
              </p:nvSpPr>
              <p:spPr bwMode="auto">
                <a:xfrm>
                  <a:off x="4461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0" name="Freeform 420"/>
                <p:cNvSpPr>
                  <a:spLocks/>
                </p:cNvSpPr>
                <p:nvPr/>
              </p:nvSpPr>
              <p:spPr bwMode="auto">
                <a:xfrm>
                  <a:off x="4730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1" name="Freeform 421"/>
                <p:cNvSpPr>
                  <a:spLocks/>
                </p:cNvSpPr>
                <p:nvPr/>
              </p:nvSpPr>
              <p:spPr bwMode="auto">
                <a:xfrm>
                  <a:off x="2577" y="347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2" name="Freeform 422"/>
                <p:cNvSpPr>
                  <a:spLocks/>
                </p:cNvSpPr>
                <p:nvPr/>
              </p:nvSpPr>
              <p:spPr bwMode="auto">
                <a:xfrm>
                  <a:off x="1500" y="322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3" name="Freeform 423"/>
                <p:cNvSpPr>
                  <a:spLocks/>
                </p:cNvSpPr>
                <p:nvPr/>
              </p:nvSpPr>
              <p:spPr bwMode="auto">
                <a:xfrm>
                  <a:off x="3654" y="373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4" name="Freeform 424"/>
                <p:cNvSpPr>
                  <a:spLocks/>
                </p:cNvSpPr>
                <p:nvPr/>
              </p:nvSpPr>
              <p:spPr bwMode="auto">
                <a:xfrm>
                  <a:off x="2039" y="315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5" name="Freeform 425"/>
                <p:cNvSpPr>
                  <a:spLocks/>
                </p:cNvSpPr>
                <p:nvPr/>
              </p:nvSpPr>
              <p:spPr bwMode="auto">
                <a:xfrm>
                  <a:off x="4192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6" name="Freeform 426"/>
                <p:cNvSpPr>
                  <a:spLocks/>
                </p:cNvSpPr>
                <p:nvPr/>
              </p:nvSpPr>
              <p:spPr bwMode="auto">
                <a:xfrm>
                  <a:off x="3115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7" name="Freeform 427"/>
                <p:cNvSpPr>
                  <a:spLocks/>
                </p:cNvSpPr>
                <p:nvPr/>
              </p:nvSpPr>
              <p:spPr bwMode="auto">
                <a:xfrm>
                  <a:off x="962" y="34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8" name="Freeform 428"/>
                <p:cNvSpPr>
                  <a:spLocks/>
                </p:cNvSpPr>
                <p:nvPr/>
              </p:nvSpPr>
              <p:spPr bwMode="auto">
                <a:xfrm>
                  <a:off x="1834" y="294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49" name="Freeform 429"/>
                <p:cNvSpPr>
                  <a:spLocks/>
                </p:cNvSpPr>
                <p:nvPr/>
              </p:nvSpPr>
              <p:spPr bwMode="auto">
                <a:xfrm>
                  <a:off x="3988" y="363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0" name="Freeform 430"/>
                <p:cNvSpPr>
                  <a:spLocks/>
                </p:cNvSpPr>
                <p:nvPr/>
              </p:nvSpPr>
              <p:spPr bwMode="auto">
                <a:xfrm>
                  <a:off x="2911" y="340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1" name="Freeform 431"/>
                <p:cNvSpPr>
                  <a:spLocks/>
                </p:cNvSpPr>
                <p:nvPr/>
              </p:nvSpPr>
              <p:spPr bwMode="auto">
                <a:xfrm>
                  <a:off x="763" y="34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2" name="Freeform 432"/>
                <p:cNvSpPr>
                  <a:spLocks/>
                </p:cNvSpPr>
                <p:nvPr/>
              </p:nvSpPr>
              <p:spPr bwMode="auto">
                <a:xfrm>
                  <a:off x="4526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3" name="Freeform 433"/>
                <p:cNvSpPr>
                  <a:spLocks/>
                </p:cNvSpPr>
                <p:nvPr/>
              </p:nvSpPr>
              <p:spPr bwMode="auto">
                <a:xfrm>
                  <a:off x="2373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4" name="Freeform 434"/>
                <p:cNvSpPr>
                  <a:spLocks/>
                </p:cNvSpPr>
                <p:nvPr/>
              </p:nvSpPr>
              <p:spPr bwMode="auto">
                <a:xfrm>
                  <a:off x="1301" y="322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5" name="Freeform 435"/>
                <p:cNvSpPr>
                  <a:spLocks/>
                </p:cNvSpPr>
                <p:nvPr/>
              </p:nvSpPr>
              <p:spPr bwMode="auto">
                <a:xfrm>
                  <a:off x="3449" y="36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6" name="Freeform 436"/>
                <p:cNvSpPr>
                  <a:spLocks/>
                </p:cNvSpPr>
                <p:nvPr/>
              </p:nvSpPr>
              <p:spPr bwMode="auto">
                <a:xfrm>
                  <a:off x="3718" y="314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7" name="Freeform 437"/>
                <p:cNvSpPr>
                  <a:spLocks/>
                </p:cNvSpPr>
                <p:nvPr/>
              </p:nvSpPr>
              <p:spPr bwMode="auto">
                <a:xfrm>
                  <a:off x="1570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8" name="Freeform 438"/>
                <p:cNvSpPr>
                  <a:spLocks/>
                </p:cNvSpPr>
                <p:nvPr/>
              </p:nvSpPr>
              <p:spPr bwMode="auto">
                <a:xfrm>
                  <a:off x="2642" y="330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59" name="Freeform 439"/>
                <p:cNvSpPr>
                  <a:spLocks/>
                </p:cNvSpPr>
                <p:nvPr/>
              </p:nvSpPr>
              <p:spPr bwMode="auto">
                <a:xfrm>
                  <a:off x="4795" y="36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0" name="Freeform 440"/>
                <p:cNvSpPr>
                  <a:spLocks/>
                </p:cNvSpPr>
                <p:nvPr/>
              </p:nvSpPr>
              <p:spPr bwMode="auto">
                <a:xfrm>
                  <a:off x="1032" y="305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1" name="Freeform 441"/>
                <p:cNvSpPr>
                  <a:spLocks/>
                </p:cNvSpPr>
                <p:nvPr/>
              </p:nvSpPr>
              <p:spPr bwMode="auto">
                <a:xfrm>
                  <a:off x="3180" y="359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2" name="Freeform 442"/>
                <p:cNvSpPr>
                  <a:spLocks/>
                </p:cNvSpPr>
                <p:nvPr/>
              </p:nvSpPr>
              <p:spPr bwMode="auto">
                <a:xfrm>
                  <a:off x="4257" y="338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3" name="Freeform 443"/>
                <p:cNvSpPr>
                  <a:spLocks/>
                </p:cNvSpPr>
                <p:nvPr/>
              </p:nvSpPr>
              <p:spPr bwMode="auto">
                <a:xfrm>
                  <a:off x="2103" y="369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4" name="Freeform 444"/>
                <p:cNvSpPr>
                  <a:spLocks/>
                </p:cNvSpPr>
                <p:nvPr/>
              </p:nvSpPr>
              <p:spPr bwMode="auto">
                <a:xfrm>
                  <a:off x="3853" y="32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5" name="Freeform 445"/>
                <p:cNvSpPr>
                  <a:spLocks/>
                </p:cNvSpPr>
                <p:nvPr/>
              </p:nvSpPr>
              <p:spPr bwMode="auto">
                <a:xfrm>
                  <a:off x="1700" y="351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6" name="Freeform 446"/>
                <p:cNvSpPr>
                  <a:spLocks/>
                </p:cNvSpPr>
                <p:nvPr/>
              </p:nvSpPr>
              <p:spPr bwMode="auto">
                <a:xfrm>
                  <a:off x="628" y="298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7" name="Freeform 447"/>
                <p:cNvSpPr>
                  <a:spLocks/>
                </p:cNvSpPr>
                <p:nvPr/>
              </p:nvSpPr>
              <p:spPr bwMode="auto">
                <a:xfrm>
                  <a:off x="2776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8" name="Freeform 448"/>
                <p:cNvSpPr>
                  <a:spLocks/>
                </p:cNvSpPr>
                <p:nvPr/>
              </p:nvSpPr>
              <p:spPr bwMode="auto">
                <a:xfrm>
                  <a:off x="2238" y="32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69" name="Freeform 449"/>
                <p:cNvSpPr>
                  <a:spLocks/>
                </p:cNvSpPr>
                <p:nvPr/>
              </p:nvSpPr>
              <p:spPr bwMode="auto">
                <a:xfrm>
                  <a:off x="4391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0" name="Freeform 450"/>
                <p:cNvSpPr>
                  <a:spLocks/>
                </p:cNvSpPr>
                <p:nvPr/>
              </p:nvSpPr>
              <p:spPr bwMode="auto">
                <a:xfrm>
                  <a:off x="3315" y="349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1" name="Freeform 451"/>
                <p:cNvSpPr>
                  <a:spLocks/>
                </p:cNvSpPr>
                <p:nvPr/>
              </p:nvSpPr>
              <p:spPr bwMode="auto">
                <a:xfrm>
                  <a:off x="1166" y="36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2" name="Freeform 452"/>
                <p:cNvSpPr>
                  <a:spLocks/>
                </p:cNvSpPr>
                <p:nvPr/>
              </p:nvSpPr>
              <p:spPr bwMode="auto">
                <a:xfrm>
                  <a:off x="1436" y="2755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3" name="Freeform 453"/>
                <p:cNvSpPr>
                  <a:spLocks/>
                </p:cNvSpPr>
                <p:nvPr/>
              </p:nvSpPr>
              <p:spPr bwMode="auto">
                <a:xfrm>
                  <a:off x="3584" y="358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4" name="Freeform 454"/>
                <p:cNvSpPr>
                  <a:spLocks/>
                </p:cNvSpPr>
                <p:nvPr/>
              </p:nvSpPr>
              <p:spPr bwMode="auto">
                <a:xfrm>
                  <a:off x="4661" y="3577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5" name="Freeform 455"/>
                <p:cNvSpPr>
                  <a:spLocks/>
                </p:cNvSpPr>
                <p:nvPr/>
              </p:nvSpPr>
              <p:spPr bwMode="auto">
                <a:xfrm>
                  <a:off x="2507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6" name="Freeform 456"/>
                <p:cNvSpPr>
                  <a:spLocks/>
                </p:cNvSpPr>
                <p:nvPr/>
              </p:nvSpPr>
              <p:spPr bwMode="auto">
                <a:xfrm>
                  <a:off x="3046" y="341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7" name="Freeform 457"/>
                <p:cNvSpPr>
                  <a:spLocks/>
                </p:cNvSpPr>
                <p:nvPr/>
              </p:nvSpPr>
              <p:spPr bwMode="auto">
                <a:xfrm>
                  <a:off x="897" y="351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8" name="Freeform 458"/>
                <p:cNvSpPr>
                  <a:spLocks/>
                </p:cNvSpPr>
                <p:nvPr/>
              </p:nvSpPr>
              <p:spPr bwMode="auto">
                <a:xfrm>
                  <a:off x="4122" y="37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79" name="Freeform 459"/>
                <p:cNvSpPr>
                  <a:spLocks/>
                </p:cNvSpPr>
                <p:nvPr/>
              </p:nvSpPr>
              <p:spPr bwMode="auto">
                <a:xfrm>
                  <a:off x="1266" y="287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0" name="Freeform 460"/>
                <p:cNvSpPr>
                  <a:spLocks/>
                </p:cNvSpPr>
                <p:nvPr/>
              </p:nvSpPr>
              <p:spPr bwMode="auto">
                <a:xfrm>
                  <a:off x="3419" y="34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1" name="Freeform 461"/>
                <p:cNvSpPr>
                  <a:spLocks/>
                </p:cNvSpPr>
                <p:nvPr/>
              </p:nvSpPr>
              <p:spPr bwMode="auto">
                <a:xfrm>
                  <a:off x="4491" y="34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2" name="Freeform 462"/>
                <p:cNvSpPr>
                  <a:spLocks/>
                </p:cNvSpPr>
                <p:nvPr/>
              </p:nvSpPr>
              <p:spPr bwMode="auto">
                <a:xfrm>
                  <a:off x="2343" y="318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3" name="Freeform 463"/>
                <p:cNvSpPr>
                  <a:spLocks/>
                </p:cNvSpPr>
                <p:nvPr/>
              </p:nvSpPr>
              <p:spPr bwMode="auto">
                <a:xfrm>
                  <a:off x="2881" y="320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4" name="Freeform 464"/>
                <p:cNvSpPr>
                  <a:spLocks/>
                </p:cNvSpPr>
                <p:nvPr/>
              </p:nvSpPr>
              <p:spPr bwMode="auto">
                <a:xfrm>
                  <a:off x="728" y="330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5" name="Freeform 465"/>
                <p:cNvSpPr>
                  <a:spLocks/>
                </p:cNvSpPr>
                <p:nvPr/>
              </p:nvSpPr>
              <p:spPr bwMode="auto">
                <a:xfrm>
                  <a:off x="1804" y="33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6" name="Freeform 466"/>
                <p:cNvSpPr>
                  <a:spLocks/>
                </p:cNvSpPr>
                <p:nvPr/>
              </p:nvSpPr>
              <p:spPr bwMode="auto">
                <a:xfrm>
                  <a:off x="3953" y="35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7" name="Freeform 467"/>
                <p:cNvSpPr>
                  <a:spLocks/>
                </p:cNvSpPr>
                <p:nvPr/>
              </p:nvSpPr>
              <p:spPr bwMode="auto">
                <a:xfrm>
                  <a:off x="4222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8" name="Freeform 468"/>
                <p:cNvSpPr>
                  <a:spLocks/>
                </p:cNvSpPr>
                <p:nvPr/>
              </p:nvSpPr>
              <p:spPr bwMode="auto">
                <a:xfrm>
                  <a:off x="2074" y="346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89" name="Freeform 469"/>
                <p:cNvSpPr>
                  <a:spLocks/>
                </p:cNvSpPr>
                <p:nvPr/>
              </p:nvSpPr>
              <p:spPr bwMode="auto">
                <a:xfrm>
                  <a:off x="997" y="298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0" name="Freeform 470"/>
                <p:cNvSpPr>
                  <a:spLocks/>
                </p:cNvSpPr>
                <p:nvPr/>
              </p:nvSpPr>
              <p:spPr bwMode="auto">
                <a:xfrm>
                  <a:off x="3150" y="361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1" name="Freeform 471"/>
                <p:cNvSpPr>
                  <a:spLocks/>
                </p:cNvSpPr>
                <p:nvPr/>
              </p:nvSpPr>
              <p:spPr bwMode="auto">
                <a:xfrm>
                  <a:off x="2612" y="300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2" name="Freeform 472"/>
                <p:cNvSpPr>
                  <a:spLocks/>
                </p:cNvSpPr>
                <p:nvPr/>
              </p:nvSpPr>
              <p:spPr bwMode="auto">
                <a:xfrm>
                  <a:off x="4760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3" name="Freeform 473"/>
                <p:cNvSpPr>
                  <a:spLocks/>
                </p:cNvSpPr>
                <p:nvPr/>
              </p:nvSpPr>
              <p:spPr bwMode="auto">
                <a:xfrm>
                  <a:off x="3684" y="357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4" name="Freeform 474"/>
                <p:cNvSpPr>
                  <a:spLocks/>
                </p:cNvSpPr>
                <p:nvPr/>
              </p:nvSpPr>
              <p:spPr bwMode="auto">
                <a:xfrm>
                  <a:off x="1535" y="36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5" name="Freeform 475"/>
                <p:cNvSpPr>
                  <a:spLocks/>
                </p:cNvSpPr>
                <p:nvPr/>
              </p:nvSpPr>
              <p:spPr bwMode="auto">
                <a:xfrm>
                  <a:off x="3285" y="32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6" name="Freeform 476"/>
                <p:cNvSpPr>
                  <a:spLocks/>
                </p:cNvSpPr>
                <p:nvPr/>
              </p:nvSpPr>
              <p:spPr bwMode="auto">
                <a:xfrm>
                  <a:off x="1131" y="311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7" name="Freeform 477"/>
                <p:cNvSpPr>
                  <a:spLocks/>
                </p:cNvSpPr>
                <p:nvPr/>
              </p:nvSpPr>
              <p:spPr bwMode="auto">
                <a:xfrm>
                  <a:off x="2208" y="320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8" name="Freeform 478"/>
                <p:cNvSpPr>
                  <a:spLocks/>
                </p:cNvSpPr>
                <p:nvPr/>
              </p:nvSpPr>
              <p:spPr bwMode="auto">
                <a:xfrm>
                  <a:off x="4356" y="37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99" name="Freeform 479"/>
                <p:cNvSpPr>
                  <a:spLocks/>
                </p:cNvSpPr>
                <p:nvPr/>
              </p:nvSpPr>
              <p:spPr bwMode="auto">
                <a:xfrm>
                  <a:off x="593" y="281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0" name="Freeform 480"/>
                <p:cNvSpPr>
                  <a:spLocks/>
                </p:cNvSpPr>
                <p:nvPr/>
              </p:nvSpPr>
              <p:spPr bwMode="auto">
                <a:xfrm>
                  <a:off x="2746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1" name="Freeform 481"/>
                <p:cNvSpPr>
                  <a:spLocks/>
                </p:cNvSpPr>
                <p:nvPr/>
              </p:nvSpPr>
              <p:spPr bwMode="auto">
                <a:xfrm>
                  <a:off x="3818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2" name="Freeform 482"/>
                <p:cNvSpPr>
                  <a:spLocks/>
                </p:cNvSpPr>
                <p:nvPr/>
              </p:nvSpPr>
              <p:spPr bwMode="auto">
                <a:xfrm>
                  <a:off x="1670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3" name="Freeform 483"/>
                <p:cNvSpPr>
                  <a:spLocks/>
                </p:cNvSpPr>
                <p:nvPr/>
              </p:nvSpPr>
              <p:spPr bwMode="auto">
                <a:xfrm>
                  <a:off x="1939" y="315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4" name="Freeform 484"/>
                <p:cNvSpPr>
                  <a:spLocks/>
                </p:cNvSpPr>
                <p:nvPr/>
              </p:nvSpPr>
              <p:spPr bwMode="auto">
                <a:xfrm>
                  <a:off x="4087" y="354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5" name="Freeform 485"/>
                <p:cNvSpPr>
                  <a:spLocks/>
                </p:cNvSpPr>
                <p:nvPr/>
              </p:nvSpPr>
              <p:spPr bwMode="auto">
                <a:xfrm>
                  <a:off x="3016" y="32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6" name="Freeform 486"/>
                <p:cNvSpPr>
                  <a:spLocks/>
                </p:cNvSpPr>
                <p:nvPr/>
              </p:nvSpPr>
              <p:spPr bwMode="auto">
                <a:xfrm>
                  <a:off x="862" y="358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7" name="Freeform 487"/>
                <p:cNvSpPr>
                  <a:spLocks/>
                </p:cNvSpPr>
                <p:nvPr/>
              </p:nvSpPr>
              <p:spPr bwMode="auto">
                <a:xfrm>
                  <a:off x="4626" y="33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8" name="Freeform 488"/>
                <p:cNvSpPr>
                  <a:spLocks/>
                </p:cNvSpPr>
                <p:nvPr/>
              </p:nvSpPr>
              <p:spPr bwMode="auto">
                <a:xfrm>
                  <a:off x="2477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09" name="Freeform 489"/>
                <p:cNvSpPr>
                  <a:spLocks/>
                </p:cNvSpPr>
                <p:nvPr/>
              </p:nvSpPr>
              <p:spPr bwMode="auto">
                <a:xfrm>
                  <a:off x="1401" y="33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0" name="Freeform 490"/>
                <p:cNvSpPr>
                  <a:spLocks/>
                </p:cNvSpPr>
                <p:nvPr/>
              </p:nvSpPr>
              <p:spPr bwMode="auto">
                <a:xfrm>
                  <a:off x="3554" y="37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1" name="Freeform 491"/>
                <p:cNvSpPr>
                  <a:spLocks/>
                </p:cNvSpPr>
                <p:nvPr/>
              </p:nvSpPr>
              <p:spPr bwMode="auto">
                <a:xfrm>
                  <a:off x="4426" y="311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2" name="Freeform 492"/>
                <p:cNvSpPr>
                  <a:spLocks/>
                </p:cNvSpPr>
                <p:nvPr/>
              </p:nvSpPr>
              <p:spPr bwMode="auto">
                <a:xfrm>
                  <a:off x="2273" y="34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3" name="Freeform 493"/>
                <p:cNvSpPr>
                  <a:spLocks/>
                </p:cNvSpPr>
                <p:nvPr/>
              </p:nvSpPr>
              <p:spPr bwMode="auto">
                <a:xfrm>
                  <a:off x="1196" y="321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4" name="Freeform 494"/>
                <p:cNvSpPr>
                  <a:spLocks/>
                </p:cNvSpPr>
                <p:nvPr/>
              </p:nvSpPr>
              <p:spPr bwMode="auto">
                <a:xfrm>
                  <a:off x="3350" y="361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5" name="Freeform 495"/>
                <p:cNvSpPr>
                  <a:spLocks/>
                </p:cNvSpPr>
                <p:nvPr/>
              </p:nvSpPr>
              <p:spPr bwMode="auto">
                <a:xfrm>
                  <a:off x="1735" y="3189"/>
                  <a:ext cx="39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6" name="Freeform 496"/>
                <p:cNvSpPr>
                  <a:spLocks/>
                </p:cNvSpPr>
                <p:nvPr/>
              </p:nvSpPr>
              <p:spPr bwMode="auto">
                <a:xfrm>
                  <a:off x="3888" y="362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7" name="Freeform 497"/>
                <p:cNvSpPr>
                  <a:spLocks/>
                </p:cNvSpPr>
                <p:nvPr/>
              </p:nvSpPr>
              <p:spPr bwMode="auto">
                <a:xfrm>
                  <a:off x="658" y="363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8" name="Freeform 498"/>
                <p:cNvSpPr>
                  <a:spLocks/>
                </p:cNvSpPr>
                <p:nvPr/>
              </p:nvSpPr>
              <p:spPr bwMode="auto">
                <a:xfrm>
                  <a:off x="927" y="267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19" name="Freeform 499"/>
                <p:cNvSpPr>
                  <a:spLocks/>
                </p:cNvSpPr>
                <p:nvPr/>
              </p:nvSpPr>
              <p:spPr bwMode="auto">
                <a:xfrm>
                  <a:off x="3080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0" name="Freeform 500"/>
                <p:cNvSpPr>
                  <a:spLocks/>
                </p:cNvSpPr>
                <p:nvPr/>
              </p:nvSpPr>
              <p:spPr bwMode="auto">
                <a:xfrm>
                  <a:off x="4157" y="350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1" name="Freeform 501"/>
                <p:cNvSpPr>
                  <a:spLocks/>
                </p:cNvSpPr>
                <p:nvPr/>
              </p:nvSpPr>
              <p:spPr bwMode="auto">
                <a:xfrm>
                  <a:off x="2004" y="34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2" name="Freeform 502"/>
                <p:cNvSpPr>
                  <a:spLocks/>
                </p:cNvSpPr>
                <p:nvPr/>
              </p:nvSpPr>
              <p:spPr bwMode="auto">
                <a:xfrm>
                  <a:off x="3619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3" name="Freeform 503"/>
                <p:cNvSpPr>
                  <a:spLocks/>
                </p:cNvSpPr>
                <p:nvPr/>
              </p:nvSpPr>
              <p:spPr bwMode="auto">
                <a:xfrm>
                  <a:off x="1465" y="341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4" name="Freeform 504"/>
                <p:cNvSpPr>
                  <a:spLocks/>
                </p:cNvSpPr>
                <p:nvPr/>
              </p:nvSpPr>
              <p:spPr bwMode="auto">
                <a:xfrm>
                  <a:off x="2542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5" name="Freeform 505"/>
                <p:cNvSpPr>
                  <a:spLocks/>
                </p:cNvSpPr>
                <p:nvPr/>
              </p:nvSpPr>
              <p:spPr bwMode="auto">
                <a:xfrm>
                  <a:off x="4695" y="35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6" name="Freeform 506"/>
                <p:cNvSpPr>
                  <a:spLocks/>
                </p:cNvSpPr>
                <p:nvPr/>
              </p:nvSpPr>
              <p:spPr bwMode="auto">
                <a:xfrm>
                  <a:off x="2408" y="2934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7" name="Freeform 507"/>
                <p:cNvSpPr>
                  <a:spLocks/>
                </p:cNvSpPr>
                <p:nvPr/>
              </p:nvSpPr>
              <p:spPr bwMode="auto">
                <a:xfrm>
                  <a:off x="4561" y="362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8" name="Freeform 508"/>
                <p:cNvSpPr>
                  <a:spLocks/>
                </p:cNvSpPr>
                <p:nvPr/>
              </p:nvSpPr>
              <p:spPr bwMode="auto">
                <a:xfrm>
                  <a:off x="3484" y="350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29" name="Freeform 509"/>
                <p:cNvSpPr>
                  <a:spLocks/>
                </p:cNvSpPr>
                <p:nvPr/>
              </p:nvSpPr>
              <p:spPr bwMode="auto">
                <a:xfrm>
                  <a:off x="1331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0" name="Freeform 510"/>
                <p:cNvSpPr>
                  <a:spLocks/>
                </p:cNvSpPr>
                <p:nvPr/>
              </p:nvSpPr>
              <p:spPr bwMode="auto">
                <a:xfrm>
                  <a:off x="4023" y="343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1" name="Freeform 511"/>
                <p:cNvSpPr>
                  <a:spLocks/>
                </p:cNvSpPr>
                <p:nvPr/>
              </p:nvSpPr>
              <p:spPr bwMode="auto">
                <a:xfrm>
                  <a:off x="1869" y="350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2" name="Freeform 512"/>
                <p:cNvSpPr>
                  <a:spLocks/>
                </p:cNvSpPr>
                <p:nvPr/>
              </p:nvSpPr>
              <p:spPr bwMode="auto">
                <a:xfrm>
                  <a:off x="793" y="2944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3" name="Freeform 513"/>
                <p:cNvSpPr>
                  <a:spLocks/>
                </p:cNvSpPr>
                <p:nvPr/>
              </p:nvSpPr>
              <p:spPr bwMode="auto">
                <a:xfrm>
                  <a:off x="2946" y="372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4" name="Freeform 514"/>
                <p:cNvSpPr>
                  <a:spLocks/>
                </p:cNvSpPr>
                <p:nvPr/>
              </p:nvSpPr>
              <p:spPr bwMode="auto">
                <a:xfrm>
                  <a:off x="3215" y="32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5" name="Freeform 515"/>
                <p:cNvSpPr>
                  <a:spLocks/>
                </p:cNvSpPr>
                <p:nvPr/>
              </p:nvSpPr>
              <p:spPr bwMode="auto">
                <a:xfrm>
                  <a:off x="1062" y="2780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6" name="Freeform 516"/>
                <p:cNvSpPr>
                  <a:spLocks/>
                </p:cNvSpPr>
                <p:nvPr/>
              </p:nvSpPr>
              <p:spPr bwMode="auto">
                <a:xfrm>
                  <a:off x="2138" y="33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7" name="Freeform 517"/>
                <p:cNvSpPr>
                  <a:spLocks/>
                </p:cNvSpPr>
                <p:nvPr/>
              </p:nvSpPr>
              <p:spPr bwMode="auto">
                <a:xfrm>
                  <a:off x="4292" y="36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8" name="Freeform 518"/>
                <p:cNvSpPr>
                  <a:spLocks/>
                </p:cNvSpPr>
                <p:nvPr/>
              </p:nvSpPr>
              <p:spPr bwMode="auto">
                <a:xfrm>
                  <a:off x="1600" y="320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39" name="Freeform 519"/>
                <p:cNvSpPr>
                  <a:spLocks/>
                </p:cNvSpPr>
                <p:nvPr/>
              </p:nvSpPr>
              <p:spPr bwMode="auto">
                <a:xfrm>
                  <a:off x="3753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0" name="Freeform 520"/>
                <p:cNvSpPr>
                  <a:spLocks/>
                </p:cNvSpPr>
                <p:nvPr/>
              </p:nvSpPr>
              <p:spPr bwMode="auto">
                <a:xfrm>
                  <a:off x="4830" y="360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1" name="Freeform 521"/>
                <p:cNvSpPr>
                  <a:spLocks/>
                </p:cNvSpPr>
                <p:nvPr/>
              </p:nvSpPr>
              <p:spPr bwMode="auto">
                <a:xfrm>
                  <a:off x="2677" y="37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2" name="Freeform 522"/>
                <p:cNvSpPr>
                  <a:spLocks/>
                </p:cNvSpPr>
                <p:nvPr/>
              </p:nvSpPr>
              <p:spPr bwMode="auto">
                <a:xfrm>
                  <a:off x="2692" y="299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3" name="Freeform 523"/>
                <p:cNvSpPr>
                  <a:spLocks/>
                </p:cNvSpPr>
                <p:nvPr/>
              </p:nvSpPr>
              <p:spPr bwMode="auto">
                <a:xfrm>
                  <a:off x="4845" y="35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4" name="Freeform 524"/>
                <p:cNvSpPr>
                  <a:spLocks/>
                </p:cNvSpPr>
                <p:nvPr/>
              </p:nvSpPr>
              <p:spPr bwMode="auto">
                <a:xfrm>
                  <a:off x="3768" y="344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5" name="Freeform 525"/>
                <p:cNvSpPr>
                  <a:spLocks/>
                </p:cNvSpPr>
                <p:nvPr/>
              </p:nvSpPr>
              <p:spPr bwMode="auto">
                <a:xfrm>
                  <a:off x="1620" y="339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6" name="Freeform 526"/>
                <p:cNvSpPr>
                  <a:spLocks/>
                </p:cNvSpPr>
                <p:nvPr/>
              </p:nvSpPr>
              <p:spPr bwMode="auto">
                <a:xfrm>
                  <a:off x="4307" y="34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7" name="Freeform 527"/>
                <p:cNvSpPr>
                  <a:spLocks/>
                </p:cNvSpPr>
                <p:nvPr/>
              </p:nvSpPr>
              <p:spPr bwMode="auto">
                <a:xfrm>
                  <a:off x="2158" y="34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8" name="Freeform 528"/>
                <p:cNvSpPr>
                  <a:spLocks/>
                </p:cNvSpPr>
                <p:nvPr/>
              </p:nvSpPr>
              <p:spPr bwMode="auto">
                <a:xfrm>
                  <a:off x="1082" y="307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49" name="Freeform 529"/>
                <p:cNvSpPr>
                  <a:spLocks/>
                </p:cNvSpPr>
                <p:nvPr/>
              </p:nvSpPr>
              <p:spPr bwMode="auto">
                <a:xfrm>
                  <a:off x="3230" y="37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0" name="Freeform 530"/>
                <p:cNvSpPr>
                  <a:spLocks/>
                </p:cNvSpPr>
                <p:nvPr/>
              </p:nvSpPr>
              <p:spPr bwMode="auto">
                <a:xfrm>
                  <a:off x="2961" y="301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1" name="Freeform 531"/>
                <p:cNvSpPr>
                  <a:spLocks/>
                </p:cNvSpPr>
                <p:nvPr/>
              </p:nvSpPr>
              <p:spPr bwMode="auto">
                <a:xfrm>
                  <a:off x="812" y="33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2" name="Freeform 532"/>
                <p:cNvSpPr>
                  <a:spLocks/>
                </p:cNvSpPr>
                <p:nvPr/>
              </p:nvSpPr>
              <p:spPr bwMode="auto">
                <a:xfrm>
                  <a:off x="1889" y="334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3" name="Freeform 533"/>
                <p:cNvSpPr>
                  <a:spLocks/>
                </p:cNvSpPr>
                <p:nvPr/>
              </p:nvSpPr>
              <p:spPr bwMode="auto">
                <a:xfrm>
                  <a:off x="4037" y="368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4" name="Freeform 534"/>
                <p:cNvSpPr>
                  <a:spLocks/>
                </p:cNvSpPr>
                <p:nvPr/>
              </p:nvSpPr>
              <p:spPr bwMode="auto">
                <a:xfrm>
                  <a:off x="1351" y="317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5" name="Freeform 535"/>
                <p:cNvSpPr>
                  <a:spLocks/>
                </p:cNvSpPr>
                <p:nvPr/>
              </p:nvSpPr>
              <p:spPr bwMode="auto">
                <a:xfrm>
                  <a:off x="3499" y="362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6" name="Freeform 536"/>
                <p:cNvSpPr>
                  <a:spLocks/>
                </p:cNvSpPr>
                <p:nvPr/>
              </p:nvSpPr>
              <p:spPr bwMode="auto">
                <a:xfrm>
                  <a:off x="4576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7" name="Freeform 537"/>
                <p:cNvSpPr>
                  <a:spLocks/>
                </p:cNvSpPr>
                <p:nvPr/>
              </p:nvSpPr>
              <p:spPr bwMode="auto">
                <a:xfrm>
                  <a:off x="2427" y="36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8" name="Freeform 538"/>
                <p:cNvSpPr>
                  <a:spLocks/>
                </p:cNvSpPr>
                <p:nvPr/>
              </p:nvSpPr>
              <p:spPr bwMode="auto">
                <a:xfrm>
                  <a:off x="4710" y="335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59" name="Freeform 539"/>
                <p:cNvSpPr>
                  <a:spLocks/>
                </p:cNvSpPr>
                <p:nvPr/>
              </p:nvSpPr>
              <p:spPr bwMode="auto">
                <a:xfrm>
                  <a:off x="2562" y="35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0" name="Freeform 540"/>
                <p:cNvSpPr>
                  <a:spLocks/>
                </p:cNvSpPr>
                <p:nvPr/>
              </p:nvSpPr>
              <p:spPr bwMode="auto">
                <a:xfrm>
                  <a:off x="1485" y="323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1" name="Freeform 541"/>
                <p:cNvSpPr>
                  <a:spLocks/>
                </p:cNvSpPr>
                <p:nvPr/>
              </p:nvSpPr>
              <p:spPr bwMode="auto">
                <a:xfrm>
                  <a:off x="3634" y="35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2" name="Freeform 542"/>
                <p:cNvSpPr>
                  <a:spLocks/>
                </p:cNvSpPr>
                <p:nvPr/>
              </p:nvSpPr>
              <p:spPr bwMode="auto">
                <a:xfrm>
                  <a:off x="2024" y="316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3" name="Freeform 543"/>
                <p:cNvSpPr>
                  <a:spLocks/>
                </p:cNvSpPr>
                <p:nvPr/>
              </p:nvSpPr>
              <p:spPr bwMode="auto">
                <a:xfrm>
                  <a:off x="4172" y="349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4" name="Freeform 544"/>
                <p:cNvSpPr>
                  <a:spLocks/>
                </p:cNvSpPr>
                <p:nvPr/>
              </p:nvSpPr>
              <p:spPr bwMode="auto">
                <a:xfrm>
                  <a:off x="3095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5" name="Freeform 545"/>
                <p:cNvSpPr>
                  <a:spLocks/>
                </p:cNvSpPr>
                <p:nvPr/>
              </p:nvSpPr>
              <p:spPr bwMode="auto">
                <a:xfrm>
                  <a:off x="947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6" name="Freeform 546"/>
                <p:cNvSpPr>
                  <a:spLocks/>
                </p:cNvSpPr>
                <p:nvPr/>
              </p:nvSpPr>
              <p:spPr bwMode="auto">
                <a:xfrm>
                  <a:off x="678" y="2481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7" name="Freeform 547"/>
                <p:cNvSpPr>
                  <a:spLocks/>
                </p:cNvSpPr>
                <p:nvPr/>
              </p:nvSpPr>
              <p:spPr bwMode="auto">
                <a:xfrm>
                  <a:off x="2826" y="360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8" name="Freeform 548"/>
                <p:cNvSpPr>
                  <a:spLocks/>
                </p:cNvSpPr>
                <p:nvPr/>
              </p:nvSpPr>
              <p:spPr bwMode="auto">
                <a:xfrm>
                  <a:off x="3903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69" name="Freeform 549"/>
                <p:cNvSpPr>
                  <a:spLocks/>
                </p:cNvSpPr>
                <p:nvPr/>
              </p:nvSpPr>
              <p:spPr bwMode="auto">
                <a:xfrm>
                  <a:off x="1755" y="3009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0" name="Freeform 550"/>
                <p:cNvSpPr>
                  <a:spLocks/>
                </p:cNvSpPr>
                <p:nvPr/>
              </p:nvSpPr>
              <p:spPr bwMode="auto">
                <a:xfrm>
                  <a:off x="3365" y="3433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1" name="Freeform 551"/>
                <p:cNvSpPr>
                  <a:spLocks/>
                </p:cNvSpPr>
                <p:nvPr/>
              </p:nvSpPr>
              <p:spPr bwMode="auto">
                <a:xfrm>
                  <a:off x="1216" y="339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2" name="Freeform 552"/>
                <p:cNvSpPr>
                  <a:spLocks/>
                </p:cNvSpPr>
                <p:nvPr/>
              </p:nvSpPr>
              <p:spPr bwMode="auto">
                <a:xfrm>
                  <a:off x="2293" y="3199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3" name="Freeform 553"/>
                <p:cNvSpPr>
                  <a:spLocks/>
                </p:cNvSpPr>
                <p:nvPr/>
              </p:nvSpPr>
              <p:spPr bwMode="auto">
                <a:xfrm>
                  <a:off x="4441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4" name="Freeform 554"/>
                <p:cNvSpPr>
                  <a:spLocks/>
                </p:cNvSpPr>
                <p:nvPr/>
              </p:nvSpPr>
              <p:spPr bwMode="auto">
                <a:xfrm>
                  <a:off x="3569" y="33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5" name="Freeform 555"/>
                <p:cNvSpPr>
                  <a:spLocks/>
                </p:cNvSpPr>
                <p:nvPr/>
              </p:nvSpPr>
              <p:spPr bwMode="auto">
                <a:xfrm>
                  <a:off x="1416" y="3383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6" name="Freeform 556"/>
                <p:cNvSpPr>
                  <a:spLocks/>
                </p:cNvSpPr>
                <p:nvPr/>
              </p:nvSpPr>
              <p:spPr bwMode="auto">
                <a:xfrm>
                  <a:off x="2492" y="315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7" name="Freeform 557"/>
                <p:cNvSpPr>
                  <a:spLocks/>
                </p:cNvSpPr>
                <p:nvPr/>
              </p:nvSpPr>
              <p:spPr bwMode="auto">
                <a:xfrm>
                  <a:off x="4646" y="3677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8" name="Freeform 558"/>
                <p:cNvSpPr>
                  <a:spLocks/>
                </p:cNvSpPr>
                <p:nvPr/>
              </p:nvSpPr>
              <p:spPr bwMode="auto">
                <a:xfrm>
                  <a:off x="877" y="2531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79" name="Freeform 559"/>
                <p:cNvSpPr>
                  <a:spLocks/>
                </p:cNvSpPr>
                <p:nvPr/>
              </p:nvSpPr>
              <p:spPr bwMode="auto">
                <a:xfrm>
                  <a:off x="3031" y="356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39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39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0" name="Freeform 560"/>
                <p:cNvSpPr>
                  <a:spLocks/>
                </p:cNvSpPr>
                <p:nvPr/>
              </p:nvSpPr>
              <p:spPr bwMode="auto">
                <a:xfrm>
                  <a:off x="4107" y="358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1" name="Freeform 561"/>
                <p:cNvSpPr>
                  <a:spLocks/>
                </p:cNvSpPr>
                <p:nvPr/>
              </p:nvSpPr>
              <p:spPr bwMode="auto">
                <a:xfrm>
                  <a:off x="1954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2" name="Freeform 562"/>
                <p:cNvSpPr>
                  <a:spLocks/>
                </p:cNvSpPr>
                <p:nvPr/>
              </p:nvSpPr>
              <p:spPr bwMode="auto">
                <a:xfrm>
                  <a:off x="1685" y="306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3" name="Freeform 563"/>
                <p:cNvSpPr>
                  <a:spLocks/>
                </p:cNvSpPr>
                <p:nvPr/>
              </p:nvSpPr>
              <p:spPr bwMode="auto">
                <a:xfrm>
                  <a:off x="3838" y="352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4" name="Freeform 564"/>
                <p:cNvSpPr>
                  <a:spLocks/>
                </p:cNvSpPr>
                <p:nvPr/>
              </p:nvSpPr>
              <p:spPr bwMode="auto">
                <a:xfrm>
                  <a:off x="2761" y="33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5" name="Freeform 565"/>
                <p:cNvSpPr>
                  <a:spLocks/>
                </p:cNvSpPr>
                <p:nvPr/>
              </p:nvSpPr>
              <p:spPr bwMode="auto">
                <a:xfrm>
                  <a:off x="608" y="349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6" name="Freeform 566"/>
                <p:cNvSpPr>
                  <a:spLocks/>
                </p:cNvSpPr>
                <p:nvPr/>
              </p:nvSpPr>
              <p:spPr bwMode="auto">
                <a:xfrm>
                  <a:off x="4376" y="33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7" name="Freeform 567"/>
                <p:cNvSpPr>
                  <a:spLocks/>
                </p:cNvSpPr>
                <p:nvPr/>
              </p:nvSpPr>
              <p:spPr bwMode="auto">
                <a:xfrm>
                  <a:off x="2223" y="362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8" name="Freeform 568"/>
                <p:cNvSpPr>
                  <a:spLocks/>
                </p:cNvSpPr>
                <p:nvPr/>
              </p:nvSpPr>
              <p:spPr bwMode="auto">
                <a:xfrm>
                  <a:off x="1146" y="328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89" name="Freeform 569"/>
                <p:cNvSpPr>
                  <a:spLocks/>
                </p:cNvSpPr>
                <p:nvPr/>
              </p:nvSpPr>
              <p:spPr bwMode="auto">
                <a:xfrm>
                  <a:off x="3300" y="363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0" name="Freeform 570"/>
                <p:cNvSpPr>
                  <a:spLocks/>
                </p:cNvSpPr>
                <p:nvPr/>
              </p:nvSpPr>
              <p:spPr bwMode="auto">
                <a:xfrm>
                  <a:off x="1550" y="301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1" name="Freeform 571"/>
                <p:cNvSpPr>
                  <a:spLocks/>
                </p:cNvSpPr>
                <p:nvPr/>
              </p:nvSpPr>
              <p:spPr bwMode="auto">
                <a:xfrm>
                  <a:off x="3704" y="357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2" name="Freeform 572"/>
                <p:cNvSpPr>
                  <a:spLocks/>
                </p:cNvSpPr>
                <p:nvPr/>
              </p:nvSpPr>
              <p:spPr bwMode="auto">
                <a:xfrm>
                  <a:off x="4780" y="33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3" name="Freeform 573"/>
                <p:cNvSpPr>
                  <a:spLocks/>
                </p:cNvSpPr>
                <p:nvPr/>
              </p:nvSpPr>
              <p:spPr bwMode="auto">
                <a:xfrm>
                  <a:off x="2627" y="367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4" name="Freeform 574"/>
                <p:cNvSpPr>
                  <a:spLocks/>
                </p:cNvSpPr>
                <p:nvPr/>
              </p:nvSpPr>
              <p:spPr bwMode="auto">
                <a:xfrm>
                  <a:off x="3165" y="32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5" name="Freeform 575"/>
                <p:cNvSpPr>
                  <a:spLocks/>
                </p:cNvSpPr>
                <p:nvPr/>
              </p:nvSpPr>
              <p:spPr bwMode="auto">
                <a:xfrm>
                  <a:off x="1012" y="349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6" name="Freeform 576"/>
                <p:cNvSpPr>
                  <a:spLocks/>
                </p:cNvSpPr>
                <p:nvPr/>
              </p:nvSpPr>
              <p:spPr bwMode="auto">
                <a:xfrm>
                  <a:off x="2089" y="3473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7" name="Freeform 577"/>
                <p:cNvSpPr>
                  <a:spLocks/>
                </p:cNvSpPr>
                <p:nvPr/>
              </p:nvSpPr>
              <p:spPr bwMode="auto">
                <a:xfrm>
                  <a:off x="4242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8" name="Freeform 578"/>
                <p:cNvSpPr>
                  <a:spLocks/>
                </p:cNvSpPr>
                <p:nvPr/>
              </p:nvSpPr>
              <p:spPr bwMode="auto">
                <a:xfrm>
                  <a:off x="3973" y="33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99" name="Freeform 579"/>
                <p:cNvSpPr>
                  <a:spLocks/>
                </p:cNvSpPr>
                <p:nvPr/>
              </p:nvSpPr>
              <p:spPr bwMode="auto">
                <a:xfrm>
                  <a:off x="1819" y="326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0" name="Freeform 580"/>
                <p:cNvSpPr>
                  <a:spLocks/>
                </p:cNvSpPr>
                <p:nvPr/>
              </p:nvSpPr>
              <p:spPr bwMode="auto">
                <a:xfrm>
                  <a:off x="743" y="3074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1" name="Freeform 581"/>
                <p:cNvSpPr>
                  <a:spLocks/>
                </p:cNvSpPr>
                <p:nvPr/>
              </p:nvSpPr>
              <p:spPr bwMode="auto">
                <a:xfrm>
                  <a:off x="2896" y="366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2" name="Freeform 582"/>
                <p:cNvSpPr>
                  <a:spLocks/>
                </p:cNvSpPr>
                <p:nvPr/>
              </p:nvSpPr>
              <p:spPr bwMode="auto">
                <a:xfrm>
                  <a:off x="2358" y="325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3" name="Freeform 583"/>
                <p:cNvSpPr>
                  <a:spLocks/>
                </p:cNvSpPr>
                <p:nvPr/>
              </p:nvSpPr>
              <p:spPr bwMode="auto">
                <a:xfrm>
                  <a:off x="4511" y="37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4" name="Freeform 584"/>
                <p:cNvSpPr>
                  <a:spLocks/>
                </p:cNvSpPr>
                <p:nvPr/>
              </p:nvSpPr>
              <p:spPr bwMode="auto">
                <a:xfrm>
                  <a:off x="3434" y="353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5" name="Freeform 585"/>
                <p:cNvSpPr>
                  <a:spLocks/>
                </p:cNvSpPr>
                <p:nvPr/>
              </p:nvSpPr>
              <p:spPr bwMode="auto">
                <a:xfrm>
                  <a:off x="1281" y="361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6" name="Freeform 586"/>
                <p:cNvSpPr>
                  <a:spLocks/>
                </p:cNvSpPr>
                <p:nvPr/>
              </p:nvSpPr>
              <p:spPr bwMode="auto">
                <a:xfrm>
                  <a:off x="4142" y="3194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7" name="Freeform 587"/>
                <p:cNvSpPr>
                  <a:spLocks/>
                </p:cNvSpPr>
                <p:nvPr/>
              </p:nvSpPr>
              <p:spPr bwMode="auto">
                <a:xfrm>
                  <a:off x="1989" y="348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8" name="Freeform 588"/>
                <p:cNvSpPr>
                  <a:spLocks/>
                </p:cNvSpPr>
                <p:nvPr/>
              </p:nvSpPr>
              <p:spPr bwMode="auto">
                <a:xfrm>
                  <a:off x="912" y="3129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09" name="Freeform 589"/>
                <p:cNvSpPr>
                  <a:spLocks/>
                </p:cNvSpPr>
                <p:nvPr/>
              </p:nvSpPr>
              <p:spPr bwMode="auto">
                <a:xfrm>
                  <a:off x="3065" y="36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0" name="Freeform 590"/>
                <p:cNvSpPr>
                  <a:spLocks/>
                </p:cNvSpPr>
                <p:nvPr/>
              </p:nvSpPr>
              <p:spPr bwMode="auto">
                <a:xfrm>
                  <a:off x="2527" y="327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1" name="Freeform 591"/>
                <p:cNvSpPr>
                  <a:spLocks/>
                </p:cNvSpPr>
                <p:nvPr/>
              </p:nvSpPr>
              <p:spPr bwMode="auto">
                <a:xfrm>
                  <a:off x="4676" y="3562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2" name="Freeform 592"/>
                <p:cNvSpPr>
                  <a:spLocks/>
                </p:cNvSpPr>
                <p:nvPr/>
              </p:nvSpPr>
              <p:spPr bwMode="auto">
                <a:xfrm>
                  <a:off x="3604" y="330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3" name="Freeform 593"/>
                <p:cNvSpPr>
                  <a:spLocks/>
                </p:cNvSpPr>
                <p:nvPr/>
              </p:nvSpPr>
              <p:spPr bwMode="auto">
                <a:xfrm>
                  <a:off x="1451" y="3488"/>
                  <a:ext cx="39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9" y="0"/>
                    </a:cxn>
                    <a:cxn ang="0">
                      <a:pos x="39" y="20"/>
                    </a:cxn>
                    <a:cxn ang="0">
                      <a:pos x="19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9" h="40">
                      <a:moveTo>
                        <a:pt x="0" y="20"/>
                      </a:moveTo>
                      <a:lnTo>
                        <a:pt x="19" y="0"/>
                      </a:lnTo>
                      <a:lnTo>
                        <a:pt x="39" y="20"/>
                      </a:lnTo>
                      <a:lnTo>
                        <a:pt x="19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4" name="Freeform 594"/>
                <p:cNvSpPr>
                  <a:spLocks/>
                </p:cNvSpPr>
                <p:nvPr/>
              </p:nvSpPr>
              <p:spPr bwMode="auto">
                <a:xfrm>
                  <a:off x="1181" y="286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5" name="Freeform 595"/>
                <p:cNvSpPr>
                  <a:spLocks/>
                </p:cNvSpPr>
                <p:nvPr/>
              </p:nvSpPr>
              <p:spPr bwMode="auto">
                <a:xfrm>
                  <a:off x="3335" y="355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6" name="Freeform 596"/>
                <p:cNvSpPr>
                  <a:spLocks/>
                </p:cNvSpPr>
                <p:nvPr/>
              </p:nvSpPr>
              <p:spPr bwMode="auto">
                <a:xfrm>
                  <a:off x="4411" y="355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7" name="Freeform 597"/>
                <p:cNvSpPr>
                  <a:spLocks/>
                </p:cNvSpPr>
                <p:nvPr/>
              </p:nvSpPr>
              <p:spPr bwMode="auto">
                <a:xfrm>
                  <a:off x="2258" y="356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8" name="Freeform 598"/>
                <p:cNvSpPr>
                  <a:spLocks/>
                </p:cNvSpPr>
                <p:nvPr/>
              </p:nvSpPr>
              <p:spPr bwMode="auto">
                <a:xfrm>
                  <a:off x="2796" y="3328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19" name="Freeform 599"/>
                <p:cNvSpPr>
                  <a:spLocks/>
                </p:cNvSpPr>
                <p:nvPr/>
              </p:nvSpPr>
              <p:spPr bwMode="auto">
                <a:xfrm>
                  <a:off x="643" y="33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0" name="Freeform 600"/>
                <p:cNvSpPr>
                  <a:spLocks/>
                </p:cNvSpPr>
                <p:nvPr/>
              </p:nvSpPr>
              <p:spPr bwMode="auto">
                <a:xfrm>
                  <a:off x="3873" y="3737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1" name="Freeform 601"/>
                <p:cNvSpPr>
                  <a:spLocks/>
                </p:cNvSpPr>
                <p:nvPr/>
              </p:nvSpPr>
              <p:spPr bwMode="auto">
                <a:xfrm>
                  <a:off x="2123" y="2755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2" name="Freeform 602"/>
                <p:cNvSpPr>
                  <a:spLocks/>
                </p:cNvSpPr>
                <p:nvPr/>
              </p:nvSpPr>
              <p:spPr bwMode="auto">
                <a:xfrm>
                  <a:off x="4277" y="362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3" name="Freeform 603"/>
                <p:cNvSpPr>
                  <a:spLocks/>
                </p:cNvSpPr>
                <p:nvPr/>
              </p:nvSpPr>
              <p:spPr bwMode="auto">
                <a:xfrm>
                  <a:off x="3200" y="342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4" name="Freeform 604"/>
                <p:cNvSpPr>
                  <a:spLocks/>
                </p:cNvSpPr>
                <p:nvPr/>
              </p:nvSpPr>
              <p:spPr bwMode="auto">
                <a:xfrm>
                  <a:off x="1047" y="3513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39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39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39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5" name="Freeform 605"/>
                <p:cNvSpPr>
                  <a:spLocks/>
                </p:cNvSpPr>
                <p:nvPr/>
              </p:nvSpPr>
              <p:spPr bwMode="auto">
                <a:xfrm>
                  <a:off x="4810" y="3518"/>
                  <a:ext cx="40" cy="39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0" y="0"/>
                    </a:cxn>
                    <a:cxn ang="0">
                      <a:pos x="40" y="19"/>
                    </a:cxn>
                    <a:cxn ang="0">
                      <a:pos x="20" y="3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" h="39">
                      <a:moveTo>
                        <a:pt x="0" y="19"/>
                      </a:moveTo>
                      <a:lnTo>
                        <a:pt x="20" y="0"/>
                      </a:lnTo>
                      <a:lnTo>
                        <a:pt x="40" y="19"/>
                      </a:lnTo>
                      <a:lnTo>
                        <a:pt x="20" y="3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6" name="Freeform 606"/>
                <p:cNvSpPr>
                  <a:spLocks/>
                </p:cNvSpPr>
                <p:nvPr/>
              </p:nvSpPr>
              <p:spPr bwMode="auto">
                <a:xfrm>
                  <a:off x="2662" y="3542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27" name="Freeform 607"/>
                <p:cNvSpPr>
                  <a:spLocks/>
                </p:cNvSpPr>
                <p:nvPr/>
              </p:nvSpPr>
              <p:spPr bwMode="auto">
                <a:xfrm>
                  <a:off x="1585" y="3233"/>
                  <a:ext cx="40" cy="4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0" y="20"/>
                    </a:cxn>
                    <a:cxn ang="0">
                      <a:pos x="20" y="4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0" h="40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0" y="20"/>
                      </a:lnTo>
                      <a:lnTo>
                        <a:pt x="20" y="4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329" name="Freeform 609"/>
              <p:cNvSpPr>
                <a:spLocks/>
              </p:cNvSpPr>
              <p:nvPr/>
            </p:nvSpPr>
            <p:spPr bwMode="auto">
              <a:xfrm>
                <a:off x="5934075" y="58531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0" name="Freeform 610"/>
              <p:cNvSpPr>
                <a:spLocks/>
              </p:cNvSpPr>
              <p:nvPr/>
            </p:nvSpPr>
            <p:spPr bwMode="auto">
              <a:xfrm>
                <a:off x="5507038" y="508635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1" name="Freeform 611"/>
              <p:cNvSpPr>
                <a:spLocks/>
              </p:cNvSpPr>
              <p:nvPr/>
            </p:nvSpPr>
            <p:spPr bwMode="auto">
              <a:xfrm>
                <a:off x="2089150" y="55292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2" name="Freeform 612"/>
              <p:cNvSpPr>
                <a:spLocks/>
              </p:cNvSpPr>
              <p:nvPr/>
            </p:nvSpPr>
            <p:spPr bwMode="auto">
              <a:xfrm>
                <a:off x="3798888" y="5378451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3" name="Freeform 613"/>
              <p:cNvSpPr>
                <a:spLocks/>
              </p:cNvSpPr>
              <p:nvPr/>
            </p:nvSpPr>
            <p:spPr bwMode="auto">
              <a:xfrm>
                <a:off x="7216775" y="560070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4" name="Freeform 614"/>
              <p:cNvSpPr>
                <a:spLocks/>
              </p:cNvSpPr>
              <p:nvPr/>
            </p:nvSpPr>
            <p:spPr bwMode="auto">
              <a:xfrm>
                <a:off x="1235075" y="4681538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5" name="Freeform 615"/>
              <p:cNvSpPr>
                <a:spLocks/>
              </p:cNvSpPr>
              <p:nvPr/>
            </p:nvSpPr>
            <p:spPr bwMode="auto">
              <a:xfrm>
                <a:off x="4652963" y="5608638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6" name="Freeform 616"/>
              <p:cNvSpPr>
                <a:spLocks/>
              </p:cNvSpPr>
              <p:nvPr/>
            </p:nvSpPr>
            <p:spPr bwMode="auto">
              <a:xfrm>
                <a:off x="6362700" y="5600701"/>
                <a:ext cx="61913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39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39" h="39">
                    <a:moveTo>
                      <a:pt x="0" y="19"/>
                    </a:moveTo>
                    <a:lnTo>
                      <a:pt x="20" y="0"/>
                    </a:lnTo>
                    <a:lnTo>
                      <a:pt x="39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7" name="Freeform 617"/>
              <p:cNvSpPr>
                <a:spLocks/>
              </p:cNvSpPr>
              <p:nvPr/>
            </p:nvSpPr>
            <p:spPr bwMode="auto">
              <a:xfrm>
                <a:off x="2943225" y="59324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8" name="Freeform 618"/>
              <p:cNvSpPr>
                <a:spLocks/>
              </p:cNvSpPr>
              <p:nvPr/>
            </p:nvSpPr>
            <p:spPr bwMode="auto">
              <a:xfrm>
                <a:off x="1550988" y="44053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9" name="Freeform 619"/>
              <p:cNvSpPr>
                <a:spLocks/>
              </p:cNvSpPr>
              <p:nvPr/>
            </p:nvSpPr>
            <p:spPr bwMode="auto">
              <a:xfrm>
                <a:off x="4968875" y="53228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0" name="Freeform 620"/>
              <p:cNvSpPr>
                <a:spLocks/>
              </p:cNvSpPr>
              <p:nvPr/>
            </p:nvSpPr>
            <p:spPr bwMode="auto">
              <a:xfrm>
                <a:off x="6678613" y="54340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1" name="Freeform 621"/>
              <p:cNvSpPr>
                <a:spLocks/>
              </p:cNvSpPr>
              <p:nvPr/>
            </p:nvSpPr>
            <p:spPr bwMode="auto">
              <a:xfrm>
                <a:off x="3260725" y="564673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2" name="Freeform 622"/>
              <p:cNvSpPr>
                <a:spLocks/>
              </p:cNvSpPr>
              <p:nvPr/>
            </p:nvSpPr>
            <p:spPr bwMode="auto">
              <a:xfrm>
                <a:off x="5824538" y="5291138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39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20" y="0"/>
                    </a:lnTo>
                    <a:lnTo>
                      <a:pt x="39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3" name="Freeform 623"/>
              <p:cNvSpPr>
                <a:spLocks/>
              </p:cNvSpPr>
              <p:nvPr/>
            </p:nvSpPr>
            <p:spPr bwMode="auto">
              <a:xfrm>
                <a:off x="2405063" y="43021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4" name="Freeform 624"/>
              <p:cNvSpPr>
                <a:spLocks/>
              </p:cNvSpPr>
              <p:nvPr/>
            </p:nvSpPr>
            <p:spPr bwMode="auto">
              <a:xfrm>
                <a:off x="4114800" y="54895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5" name="Freeform 625"/>
              <p:cNvSpPr>
                <a:spLocks/>
              </p:cNvSpPr>
              <p:nvPr/>
            </p:nvSpPr>
            <p:spPr bwMode="auto">
              <a:xfrm>
                <a:off x="7532688" y="583723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6" name="Freeform 626"/>
              <p:cNvSpPr>
                <a:spLocks/>
              </p:cNvSpPr>
              <p:nvPr/>
            </p:nvSpPr>
            <p:spPr bwMode="auto">
              <a:xfrm>
                <a:off x="7105650" y="54657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7" name="Freeform 627"/>
              <p:cNvSpPr>
                <a:spLocks/>
              </p:cNvSpPr>
              <p:nvPr/>
            </p:nvSpPr>
            <p:spPr bwMode="auto">
              <a:xfrm>
                <a:off x="3687763" y="5561013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39"/>
                  </a:cxn>
                  <a:cxn ang="0">
                    <a:pos x="0" y="20"/>
                  </a:cxn>
                </a:cxnLst>
                <a:rect l="0" t="0" r="r" b="b"/>
                <a:pathLst>
                  <a:path w="40" h="39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39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8" name="Freeform 628"/>
              <p:cNvSpPr>
                <a:spLocks/>
              </p:cNvSpPr>
              <p:nvPr/>
            </p:nvSpPr>
            <p:spPr bwMode="auto">
              <a:xfrm>
                <a:off x="1978025" y="46577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9" name="Freeform 629"/>
              <p:cNvSpPr>
                <a:spLocks/>
              </p:cNvSpPr>
              <p:nvPr/>
            </p:nvSpPr>
            <p:spPr bwMode="auto">
              <a:xfrm>
                <a:off x="5395913" y="58610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0" name="Freeform 630"/>
              <p:cNvSpPr>
                <a:spLocks/>
              </p:cNvSpPr>
              <p:nvPr/>
            </p:nvSpPr>
            <p:spPr bwMode="auto">
              <a:xfrm>
                <a:off x="2832100" y="48164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1" name="Freeform 631"/>
              <p:cNvSpPr>
                <a:spLocks/>
              </p:cNvSpPr>
              <p:nvPr/>
            </p:nvSpPr>
            <p:spPr bwMode="auto">
              <a:xfrm>
                <a:off x="6251575" y="56229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2" name="Freeform 632"/>
              <p:cNvSpPr>
                <a:spLocks/>
              </p:cNvSpPr>
              <p:nvPr/>
            </p:nvSpPr>
            <p:spPr bwMode="auto">
              <a:xfrm>
                <a:off x="4541838" y="56546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3" name="Freeform 633"/>
              <p:cNvSpPr>
                <a:spLocks/>
              </p:cNvSpPr>
              <p:nvPr/>
            </p:nvSpPr>
            <p:spPr bwMode="auto">
              <a:xfrm>
                <a:off x="1123950" y="571023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4" name="Freeform 634"/>
              <p:cNvSpPr>
                <a:spLocks/>
              </p:cNvSpPr>
              <p:nvPr/>
            </p:nvSpPr>
            <p:spPr bwMode="auto">
              <a:xfrm>
                <a:off x="4756150" y="51800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5" name="Freeform 635"/>
              <p:cNvSpPr>
                <a:spLocks/>
              </p:cNvSpPr>
              <p:nvPr/>
            </p:nvSpPr>
            <p:spPr bwMode="auto">
              <a:xfrm>
                <a:off x="1336675" y="5110163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6" name="Freeform 636"/>
              <p:cNvSpPr>
                <a:spLocks/>
              </p:cNvSpPr>
              <p:nvPr/>
            </p:nvSpPr>
            <p:spPr bwMode="auto">
              <a:xfrm>
                <a:off x="3046413" y="522763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7" name="Freeform 637"/>
              <p:cNvSpPr>
                <a:spLocks/>
              </p:cNvSpPr>
              <p:nvPr/>
            </p:nvSpPr>
            <p:spPr bwMode="auto">
              <a:xfrm>
                <a:off x="6464300" y="58689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8" name="Freeform 638"/>
              <p:cNvSpPr>
                <a:spLocks/>
              </p:cNvSpPr>
              <p:nvPr/>
            </p:nvSpPr>
            <p:spPr bwMode="auto">
              <a:xfrm>
                <a:off x="2192338" y="47529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9" name="Freeform 639"/>
              <p:cNvSpPr>
                <a:spLocks/>
              </p:cNvSpPr>
              <p:nvPr/>
            </p:nvSpPr>
            <p:spPr bwMode="auto">
              <a:xfrm>
                <a:off x="5610225" y="58451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0" name="Freeform 640"/>
              <p:cNvSpPr>
                <a:spLocks/>
              </p:cNvSpPr>
              <p:nvPr/>
            </p:nvSpPr>
            <p:spPr bwMode="auto">
              <a:xfrm>
                <a:off x="7319963" y="5608638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1" name="Freeform 641"/>
              <p:cNvSpPr>
                <a:spLocks/>
              </p:cNvSpPr>
              <p:nvPr/>
            </p:nvSpPr>
            <p:spPr bwMode="auto">
              <a:xfrm>
                <a:off x="3900488" y="571817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2" name="Freeform 642"/>
              <p:cNvSpPr>
                <a:spLocks/>
              </p:cNvSpPr>
              <p:nvPr/>
            </p:nvSpPr>
            <p:spPr bwMode="auto">
              <a:xfrm>
                <a:off x="3473450" y="51244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3" name="Freeform 643"/>
              <p:cNvSpPr>
                <a:spLocks/>
              </p:cNvSpPr>
              <p:nvPr/>
            </p:nvSpPr>
            <p:spPr bwMode="auto">
              <a:xfrm>
                <a:off x="6892925" y="5749926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4" name="Freeform 644"/>
              <p:cNvSpPr>
                <a:spLocks/>
              </p:cNvSpPr>
              <p:nvPr/>
            </p:nvSpPr>
            <p:spPr bwMode="auto">
              <a:xfrm>
                <a:off x="5183188" y="53308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5" name="Freeform 645"/>
              <p:cNvSpPr>
                <a:spLocks/>
              </p:cNvSpPr>
              <p:nvPr/>
            </p:nvSpPr>
            <p:spPr bwMode="auto">
              <a:xfrm>
                <a:off x="1765300" y="5694363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6" name="Freeform 646"/>
              <p:cNvSpPr>
                <a:spLocks/>
              </p:cNvSpPr>
              <p:nvPr/>
            </p:nvSpPr>
            <p:spPr bwMode="auto">
              <a:xfrm>
                <a:off x="6037263" y="5118101"/>
                <a:ext cx="63500" cy="619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0" y="0"/>
                  </a:cxn>
                  <a:cxn ang="0">
                    <a:pos x="40" y="19"/>
                  </a:cxn>
                  <a:cxn ang="0">
                    <a:pos x="20" y="39"/>
                  </a:cxn>
                  <a:cxn ang="0">
                    <a:pos x="0" y="19"/>
                  </a:cxn>
                </a:cxnLst>
                <a:rect l="0" t="0" r="r" b="b"/>
                <a:pathLst>
                  <a:path w="40" h="39">
                    <a:moveTo>
                      <a:pt x="0" y="19"/>
                    </a:moveTo>
                    <a:lnTo>
                      <a:pt x="20" y="0"/>
                    </a:lnTo>
                    <a:lnTo>
                      <a:pt x="40" y="19"/>
                    </a:lnTo>
                    <a:lnTo>
                      <a:pt x="20" y="3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7" name="Freeform 647"/>
              <p:cNvSpPr>
                <a:spLocks/>
              </p:cNvSpPr>
              <p:nvPr/>
            </p:nvSpPr>
            <p:spPr bwMode="auto">
              <a:xfrm>
                <a:off x="2619375" y="56784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8" name="Freeform 648"/>
              <p:cNvSpPr>
                <a:spLocks/>
              </p:cNvSpPr>
              <p:nvPr/>
            </p:nvSpPr>
            <p:spPr bwMode="auto">
              <a:xfrm>
                <a:off x="917575" y="527526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9" name="Freeform 649"/>
              <p:cNvSpPr>
                <a:spLocks/>
              </p:cNvSpPr>
              <p:nvPr/>
            </p:nvSpPr>
            <p:spPr bwMode="auto">
              <a:xfrm>
                <a:off x="4329113" y="5773738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0" name="Freeform 650"/>
              <p:cNvSpPr>
                <a:spLocks/>
              </p:cNvSpPr>
              <p:nvPr/>
            </p:nvSpPr>
            <p:spPr bwMode="auto">
              <a:xfrm>
                <a:off x="6021388" y="5307013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1" name="Freeform 651"/>
              <p:cNvSpPr>
                <a:spLocks/>
              </p:cNvSpPr>
              <p:nvPr/>
            </p:nvSpPr>
            <p:spPr bwMode="auto">
              <a:xfrm>
                <a:off x="3173413" y="5203826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2" name="Freeform 652"/>
              <p:cNvSpPr>
                <a:spLocks/>
              </p:cNvSpPr>
              <p:nvPr/>
            </p:nvSpPr>
            <p:spPr bwMode="auto">
              <a:xfrm>
                <a:off x="3568700" y="521970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3" name="Freeform 653"/>
              <p:cNvSpPr>
                <a:spLocks/>
              </p:cNvSpPr>
              <p:nvPr/>
            </p:nvSpPr>
            <p:spPr bwMode="auto">
              <a:xfrm>
                <a:off x="4321175" y="5299076"/>
                <a:ext cx="61913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9" y="0"/>
                  </a:cxn>
                  <a:cxn ang="0">
                    <a:pos x="39" y="20"/>
                  </a:cxn>
                  <a:cxn ang="0">
                    <a:pos x="19" y="40"/>
                  </a:cxn>
                  <a:cxn ang="0">
                    <a:pos x="0" y="20"/>
                  </a:cxn>
                </a:cxnLst>
                <a:rect l="0" t="0" r="r" b="b"/>
                <a:pathLst>
                  <a:path w="39" h="40">
                    <a:moveTo>
                      <a:pt x="0" y="20"/>
                    </a:moveTo>
                    <a:lnTo>
                      <a:pt x="19" y="0"/>
                    </a:lnTo>
                    <a:lnTo>
                      <a:pt x="39" y="20"/>
                    </a:lnTo>
                    <a:lnTo>
                      <a:pt x="19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4" name="Freeform 654"/>
              <p:cNvSpPr>
                <a:spLocks/>
              </p:cNvSpPr>
              <p:nvPr/>
            </p:nvSpPr>
            <p:spPr bwMode="auto">
              <a:xfrm>
                <a:off x="3125788" y="53149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5" name="Freeform 655"/>
              <p:cNvSpPr>
                <a:spLocks/>
              </p:cNvSpPr>
              <p:nvPr/>
            </p:nvSpPr>
            <p:spPr bwMode="auto">
              <a:xfrm>
                <a:off x="4462463" y="5322888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6" name="Freeform 656"/>
              <p:cNvSpPr>
                <a:spLocks/>
              </p:cNvSpPr>
              <p:nvPr/>
            </p:nvSpPr>
            <p:spPr bwMode="auto">
              <a:xfrm>
                <a:off x="2730500" y="5251451"/>
                <a:ext cx="63500" cy="6350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0" y="20"/>
                  </a:cxn>
                  <a:cxn ang="0">
                    <a:pos x="20" y="40"/>
                  </a:cxn>
                  <a:cxn ang="0">
                    <a:pos x="0" y="20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lnTo>
                      <a:pt x="20" y="0"/>
                    </a:lnTo>
                    <a:lnTo>
                      <a:pt x="40" y="20"/>
                    </a:lnTo>
                    <a:lnTo>
                      <a:pt x="20" y="4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7" name="Oval 657"/>
              <p:cNvSpPr>
                <a:spLocks noChangeArrowheads="1"/>
              </p:cNvSpPr>
              <p:nvPr/>
            </p:nvSpPr>
            <p:spPr bwMode="auto">
              <a:xfrm>
                <a:off x="3157538" y="5187951"/>
                <a:ext cx="87313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8" name="Oval 658"/>
              <p:cNvSpPr>
                <a:spLocks noChangeArrowheads="1"/>
              </p:cNvSpPr>
              <p:nvPr/>
            </p:nvSpPr>
            <p:spPr bwMode="auto">
              <a:xfrm>
                <a:off x="3552825" y="5203826"/>
                <a:ext cx="87313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9" name="Oval 659"/>
              <p:cNvSpPr>
                <a:spLocks noChangeArrowheads="1"/>
              </p:cNvSpPr>
              <p:nvPr/>
            </p:nvSpPr>
            <p:spPr bwMode="auto">
              <a:xfrm>
                <a:off x="4305300" y="5283201"/>
                <a:ext cx="85725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80" name="Oval 660"/>
              <p:cNvSpPr>
                <a:spLocks noChangeArrowheads="1"/>
              </p:cNvSpPr>
              <p:nvPr/>
            </p:nvSpPr>
            <p:spPr bwMode="auto">
              <a:xfrm>
                <a:off x="3109913" y="5299076"/>
                <a:ext cx="87313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81" name="Oval 661"/>
              <p:cNvSpPr>
                <a:spLocks noChangeArrowheads="1"/>
              </p:cNvSpPr>
              <p:nvPr/>
            </p:nvSpPr>
            <p:spPr bwMode="auto">
              <a:xfrm>
                <a:off x="4446588" y="5307013"/>
                <a:ext cx="87313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82" name="Oval 662"/>
              <p:cNvSpPr>
                <a:spLocks noChangeArrowheads="1"/>
              </p:cNvSpPr>
              <p:nvPr/>
            </p:nvSpPr>
            <p:spPr bwMode="auto">
              <a:xfrm>
                <a:off x="2714625" y="5235576"/>
                <a:ext cx="87313" cy="87313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83" name="Freeform 663"/>
              <p:cNvSpPr>
                <a:spLocks/>
              </p:cNvSpPr>
              <p:nvPr/>
            </p:nvSpPr>
            <p:spPr bwMode="auto">
              <a:xfrm>
                <a:off x="6288554" y="4731391"/>
                <a:ext cx="145802" cy="140647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9" y="40"/>
                  </a:cxn>
                  <a:cxn ang="0">
                    <a:pos x="20" y="0"/>
                  </a:cxn>
                  <a:cxn ang="0">
                    <a:pos x="0" y="40"/>
                  </a:cxn>
                </a:cxnLst>
                <a:rect l="0" t="0" r="r" b="b"/>
                <a:pathLst>
                  <a:path w="39" h="40">
                    <a:moveTo>
                      <a:pt x="0" y="40"/>
                    </a:moveTo>
                    <a:lnTo>
                      <a:pt x="39" y="40"/>
                    </a:lnTo>
                    <a:lnTo>
                      <a:pt x="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00"/>
              </a:solidFill>
              <a:ln w="1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6193113" y="4078687"/>
              <a:ext cx="1573296" cy="528355"/>
              <a:chOff x="6193113" y="4078687"/>
              <a:chExt cx="1573296" cy="528355"/>
            </a:xfrm>
          </p:grpSpPr>
          <p:sp>
            <p:nvSpPr>
              <p:cNvPr id="648" name="Rectangle 14"/>
              <p:cNvSpPr>
                <a:spLocks noChangeArrowheads="1"/>
              </p:cNvSpPr>
              <p:nvPr/>
            </p:nvSpPr>
            <p:spPr bwMode="auto">
              <a:xfrm>
                <a:off x="6363059" y="4078687"/>
                <a:ext cx="1403350" cy="179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Pareto optimal solutions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9" name="Oval 15"/>
              <p:cNvSpPr>
                <a:spLocks noChangeArrowheads="1"/>
              </p:cNvSpPr>
              <p:nvPr/>
            </p:nvSpPr>
            <p:spPr bwMode="auto">
              <a:xfrm>
                <a:off x="6193113" y="4119962"/>
                <a:ext cx="88900" cy="73025"/>
              </a:xfrm>
              <a:prstGeom prst="ellipse">
                <a:avLst/>
              </a:prstGeom>
              <a:solidFill>
                <a:srgbClr val="00FF4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Rectangle 16"/>
              <p:cNvSpPr>
                <a:spLocks noChangeArrowheads="1"/>
              </p:cNvSpPr>
              <p:nvPr/>
            </p:nvSpPr>
            <p:spPr bwMode="auto">
              <a:xfrm>
                <a:off x="6371384" y="4254400"/>
                <a:ext cx="603250" cy="179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Prototype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1" name="Freeform 17"/>
              <p:cNvSpPr>
                <a:spLocks/>
              </p:cNvSpPr>
              <p:nvPr/>
            </p:nvSpPr>
            <p:spPr bwMode="auto">
              <a:xfrm>
                <a:off x="6227938" y="43036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1" y="41"/>
                  </a:cxn>
                  <a:cxn ang="0">
                    <a:pos x="21" y="0"/>
                  </a:cxn>
                  <a:cxn ang="0">
                    <a:pos x="0" y="4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41" y="41"/>
                    </a:lnTo>
                    <a:lnTo>
                      <a:pt x="2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1"/>
              <p:cNvSpPr>
                <a:spLocks/>
              </p:cNvSpPr>
              <p:nvPr/>
            </p:nvSpPr>
            <p:spPr bwMode="auto">
              <a:xfrm>
                <a:off x="6227938" y="4457617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Rectangle 12"/>
              <p:cNvSpPr>
                <a:spLocks noChangeArrowheads="1"/>
              </p:cNvSpPr>
              <p:nvPr/>
            </p:nvSpPr>
            <p:spPr bwMode="auto">
              <a:xfrm>
                <a:off x="6375474" y="4427654"/>
                <a:ext cx="1076325" cy="179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Feasible solutions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55" name="Freeform 678"/>
            <p:cNvSpPr>
              <a:spLocks/>
            </p:cNvSpPr>
            <p:nvPr/>
          </p:nvSpPr>
          <p:spPr bwMode="auto">
            <a:xfrm>
              <a:off x="6284724" y="4744195"/>
              <a:ext cx="158372" cy="141579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41" y="41"/>
                </a:cxn>
                <a:cxn ang="0">
                  <a:pos x="21" y="0"/>
                </a:cxn>
                <a:cxn ang="0">
                  <a:pos x="0" y="41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lnTo>
                    <a:pt x="41" y="41"/>
                  </a:lnTo>
                  <a:lnTo>
                    <a:pt x="21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00"/>
            </a:solidFill>
            <a:ln w="15875" cmpd="dbl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roup 769"/>
          <p:cNvGrpSpPr/>
          <p:nvPr/>
        </p:nvGrpSpPr>
        <p:grpSpPr>
          <a:xfrm>
            <a:off x="487477" y="2092538"/>
            <a:ext cx="8177024" cy="2625626"/>
            <a:chOff x="189101" y="3748088"/>
            <a:chExt cx="8177024" cy="2625626"/>
          </a:xfrm>
        </p:grpSpPr>
        <p:grpSp>
          <p:nvGrpSpPr>
            <p:cNvPr id="2" name="Group 754"/>
            <p:cNvGrpSpPr/>
            <p:nvPr/>
          </p:nvGrpSpPr>
          <p:grpSpPr>
            <a:xfrm>
              <a:off x="189101" y="3748088"/>
              <a:ext cx="8177024" cy="2625626"/>
              <a:chOff x="189101" y="3748088"/>
              <a:chExt cx="8177024" cy="2625626"/>
            </a:xfrm>
          </p:grpSpPr>
          <p:sp>
            <p:nvSpPr>
              <p:cNvPr id="34572" name="Rectangle 780"/>
              <p:cNvSpPr>
                <a:spLocks noChangeArrowheads="1"/>
              </p:cNvSpPr>
              <p:nvPr/>
            </p:nvSpPr>
            <p:spPr bwMode="auto">
              <a:xfrm>
                <a:off x="730250" y="3773488"/>
                <a:ext cx="7635875" cy="2230438"/>
              </a:xfrm>
              <a:prstGeom prst="rect">
                <a:avLst/>
              </a:prstGeom>
              <a:solidFill>
                <a:srgbClr val="FFFFFF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573" name="Rectangle 781"/>
              <p:cNvSpPr>
                <a:spLocks noChangeArrowheads="1"/>
              </p:cNvSpPr>
              <p:nvPr/>
            </p:nvSpPr>
            <p:spPr bwMode="auto">
              <a:xfrm>
                <a:off x="3473450" y="6219826"/>
                <a:ext cx="1796967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Criterion 3 (errnorm_L2) -&gt; MIN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4" name="Rectangle 782"/>
              <p:cNvSpPr>
                <a:spLocks noChangeArrowheads="1"/>
              </p:cNvSpPr>
              <p:nvPr/>
            </p:nvSpPr>
            <p:spPr bwMode="auto">
              <a:xfrm>
                <a:off x="8089900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5" name="Rectangle 783"/>
              <p:cNvSpPr>
                <a:spLocks noChangeArrowheads="1"/>
              </p:cNvSpPr>
              <p:nvPr/>
            </p:nvSpPr>
            <p:spPr bwMode="auto">
              <a:xfrm>
                <a:off x="7686675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0.175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6" name="Rectangle 784"/>
              <p:cNvSpPr>
                <a:spLocks noChangeArrowheads="1"/>
              </p:cNvSpPr>
              <p:nvPr/>
            </p:nvSpPr>
            <p:spPr bwMode="auto">
              <a:xfrm>
                <a:off x="7359650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0.17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7" name="Rectangle 785"/>
              <p:cNvSpPr>
                <a:spLocks noChangeArrowheads="1"/>
              </p:cNvSpPr>
              <p:nvPr/>
            </p:nvSpPr>
            <p:spPr bwMode="auto">
              <a:xfrm>
                <a:off x="6964363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0.165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8" name="Rectangle 786"/>
              <p:cNvSpPr>
                <a:spLocks noChangeArrowheads="1"/>
              </p:cNvSpPr>
              <p:nvPr/>
            </p:nvSpPr>
            <p:spPr bwMode="auto">
              <a:xfrm>
                <a:off x="6637338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0.16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79" name="Rectangle 787"/>
              <p:cNvSpPr>
                <a:spLocks noChangeArrowheads="1"/>
              </p:cNvSpPr>
              <p:nvPr/>
            </p:nvSpPr>
            <p:spPr bwMode="auto">
              <a:xfrm>
                <a:off x="6243638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0.155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0" name="Rectangle 788"/>
              <p:cNvSpPr>
                <a:spLocks noChangeArrowheads="1"/>
              </p:cNvSpPr>
              <p:nvPr/>
            </p:nvSpPr>
            <p:spPr bwMode="auto">
              <a:xfrm>
                <a:off x="5916613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1" name="Rectangle 789"/>
              <p:cNvSpPr>
                <a:spLocks noChangeArrowheads="1"/>
              </p:cNvSpPr>
              <p:nvPr/>
            </p:nvSpPr>
            <p:spPr bwMode="auto">
              <a:xfrm>
                <a:off x="5513388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0.145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2" name="Rectangle 790"/>
              <p:cNvSpPr>
                <a:spLocks noChangeArrowheads="1"/>
              </p:cNvSpPr>
              <p:nvPr/>
            </p:nvSpPr>
            <p:spPr bwMode="auto">
              <a:xfrm>
                <a:off x="5195888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0.14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3" name="Rectangle 791"/>
              <p:cNvSpPr>
                <a:spLocks noChangeArrowheads="1"/>
              </p:cNvSpPr>
              <p:nvPr/>
            </p:nvSpPr>
            <p:spPr bwMode="auto">
              <a:xfrm>
                <a:off x="4792663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0.135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4" name="Rectangle 792"/>
              <p:cNvSpPr>
                <a:spLocks noChangeArrowheads="1"/>
              </p:cNvSpPr>
              <p:nvPr/>
            </p:nvSpPr>
            <p:spPr bwMode="auto">
              <a:xfrm>
                <a:off x="4473575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0.13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5" name="Rectangle 793"/>
              <p:cNvSpPr>
                <a:spLocks noChangeArrowheads="1"/>
              </p:cNvSpPr>
              <p:nvPr/>
            </p:nvSpPr>
            <p:spPr bwMode="auto">
              <a:xfrm>
                <a:off x="4070350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0.125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6" name="Rectangle 794"/>
              <p:cNvSpPr>
                <a:spLocks noChangeArrowheads="1"/>
              </p:cNvSpPr>
              <p:nvPr/>
            </p:nvSpPr>
            <p:spPr bwMode="auto">
              <a:xfrm>
                <a:off x="3752850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7" name="Rectangle 795"/>
              <p:cNvSpPr>
                <a:spLocks noChangeArrowheads="1"/>
              </p:cNvSpPr>
              <p:nvPr/>
            </p:nvSpPr>
            <p:spPr bwMode="auto">
              <a:xfrm>
                <a:off x="3349625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0.115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8" name="Rectangle 796"/>
              <p:cNvSpPr>
                <a:spLocks noChangeArrowheads="1"/>
              </p:cNvSpPr>
              <p:nvPr/>
            </p:nvSpPr>
            <p:spPr bwMode="auto">
              <a:xfrm>
                <a:off x="3022600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0.11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89" name="Rectangle 797"/>
              <p:cNvSpPr>
                <a:spLocks noChangeArrowheads="1"/>
              </p:cNvSpPr>
              <p:nvPr/>
            </p:nvSpPr>
            <p:spPr bwMode="auto">
              <a:xfrm>
                <a:off x="2628900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0.105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0" name="Rectangle 798"/>
              <p:cNvSpPr>
                <a:spLocks noChangeArrowheads="1"/>
              </p:cNvSpPr>
              <p:nvPr/>
            </p:nvSpPr>
            <p:spPr bwMode="auto">
              <a:xfrm>
                <a:off x="2343150" y="6053138"/>
                <a:ext cx="1763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1" name="Rectangle 799"/>
              <p:cNvSpPr>
                <a:spLocks noChangeArrowheads="1"/>
              </p:cNvSpPr>
              <p:nvPr/>
            </p:nvSpPr>
            <p:spPr bwMode="auto">
              <a:xfrm>
                <a:off x="1906588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0.095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2" name="Rectangle 800"/>
              <p:cNvSpPr>
                <a:spLocks noChangeArrowheads="1"/>
              </p:cNvSpPr>
              <p:nvPr/>
            </p:nvSpPr>
            <p:spPr bwMode="auto">
              <a:xfrm>
                <a:off x="1579563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0.09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3" name="Rectangle 801"/>
              <p:cNvSpPr>
                <a:spLocks noChangeArrowheads="1"/>
              </p:cNvSpPr>
              <p:nvPr/>
            </p:nvSpPr>
            <p:spPr bwMode="auto">
              <a:xfrm>
                <a:off x="1185863" y="6053138"/>
                <a:ext cx="31739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0.085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4" name="Rectangle 802"/>
              <p:cNvSpPr>
                <a:spLocks noChangeArrowheads="1"/>
              </p:cNvSpPr>
              <p:nvPr/>
            </p:nvSpPr>
            <p:spPr bwMode="auto">
              <a:xfrm>
                <a:off x="858838" y="605313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595" name="Line 803"/>
              <p:cNvSpPr>
                <a:spLocks noChangeShapeType="1"/>
              </p:cNvSpPr>
              <p:nvPr/>
            </p:nvSpPr>
            <p:spPr bwMode="auto">
              <a:xfrm>
                <a:off x="730250" y="6003926"/>
                <a:ext cx="7635875" cy="158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596" name="Line 804"/>
              <p:cNvSpPr>
                <a:spLocks noChangeShapeType="1"/>
              </p:cNvSpPr>
              <p:nvPr/>
            </p:nvSpPr>
            <p:spPr bwMode="auto">
              <a:xfrm>
                <a:off x="826770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597" name="Line 805"/>
              <p:cNvSpPr>
                <a:spLocks noChangeShapeType="1"/>
              </p:cNvSpPr>
              <p:nvPr/>
            </p:nvSpPr>
            <p:spPr bwMode="auto">
              <a:xfrm>
                <a:off x="7902575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598" name="Line 806"/>
              <p:cNvSpPr>
                <a:spLocks noChangeShapeType="1"/>
              </p:cNvSpPr>
              <p:nvPr/>
            </p:nvSpPr>
            <p:spPr bwMode="auto">
              <a:xfrm>
                <a:off x="753745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599" name="Line 807"/>
              <p:cNvSpPr>
                <a:spLocks noChangeShapeType="1"/>
              </p:cNvSpPr>
              <p:nvPr/>
            </p:nvSpPr>
            <p:spPr bwMode="auto">
              <a:xfrm>
                <a:off x="7180263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0" name="Line 808"/>
              <p:cNvSpPr>
                <a:spLocks noChangeShapeType="1"/>
              </p:cNvSpPr>
              <p:nvPr/>
            </p:nvSpPr>
            <p:spPr bwMode="auto">
              <a:xfrm>
                <a:off x="681513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1" name="Line 809"/>
              <p:cNvSpPr>
                <a:spLocks noChangeShapeType="1"/>
              </p:cNvSpPr>
              <p:nvPr/>
            </p:nvSpPr>
            <p:spPr bwMode="auto">
              <a:xfrm>
                <a:off x="645953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2" name="Line 810"/>
              <p:cNvSpPr>
                <a:spLocks noChangeShapeType="1"/>
              </p:cNvSpPr>
              <p:nvPr/>
            </p:nvSpPr>
            <p:spPr bwMode="auto">
              <a:xfrm>
                <a:off x="6094413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3" name="Line 811"/>
              <p:cNvSpPr>
                <a:spLocks noChangeShapeType="1"/>
              </p:cNvSpPr>
              <p:nvPr/>
            </p:nvSpPr>
            <p:spPr bwMode="auto">
              <a:xfrm>
                <a:off x="572928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4" name="Line 812"/>
              <p:cNvSpPr>
                <a:spLocks noChangeShapeType="1"/>
              </p:cNvSpPr>
              <p:nvPr/>
            </p:nvSpPr>
            <p:spPr bwMode="auto">
              <a:xfrm>
                <a:off x="537368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5" name="Line 813"/>
              <p:cNvSpPr>
                <a:spLocks noChangeShapeType="1"/>
              </p:cNvSpPr>
              <p:nvPr/>
            </p:nvSpPr>
            <p:spPr bwMode="auto">
              <a:xfrm>
                <a:off x="5008563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6" name="Line 814"/>
              <p:cNvSpPr>
                <a:spLocks noChangeShapeType="1"/>
              </p:cNvSpPr>
              <p:nvPr/>
            </p:nvSpPr>
            <p:spPr bwMode="auto">
              <a:xfrm>
                <a:off x="4651375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7" name="Line 815"/>
              <p:cNvSpPr>
                <a:spLocks noChangeShapeType="1"/>
              </p:cNvSpPr>
              <p:nvPr/>
            </p:nvSpPr>
            <p:spPr bwMode="auto">
              <a:xfrm>
                <a:off x="428625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8" name="Line 816"/>
              <p:cNvSpPr>
                <a:spLocks noChangeShapeType="1"/>
              </p:cNvSpPr>
              <p:nvPr/>
            </p:nvSpPr>
            <p:spPr bwMode="auto">
              <a:xfrm>
                <a:off x="393065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09" name="Line 817"/>
              <p:cNvSpPr>
                <a:spLocks noChangeShapeType="1"/>
              </p:cNvSpPr>
              <p:nvPr/>
            </p:nvSpPr>
            <p:spPr bwMode="auto">
              <a:xfrm>
                <a:off x="3565525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0" name="Line 818"/>
              <p:cNvSpPr>
                <a:spLocks noChangeShapeType="1"/>
              </p:cNvSpPr>
              <p:nvPr/>
            </p:nvSpPr>
            <p:spPr bwMode="auto">
              <a:xfrm>
                <a:off x="320040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1" name="Line 819"/>
              <p:cNvSpPr>
                <a:spLocks noChangeShapeType="1"/>
              </p:cNvSpPr>
              <p:nvPr/>
            </p:nvSpPr>
            <p:spPr bwMode="auto">
              <a:xfrm>
                <a:off x="2844800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2" name="Line 820"/>
              <p:cNvSpPr>
                <a:spLocks noChangeShapeType="1"/>
              </p:cNvSpPr>
              <p:nvPr/>
            </p:nvSpPr>
            <p:spPr bwMode="auto">
              <a:xfrm>
                <a:off x="2479675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3" name="Line 821"/>
              <p:cNvSpPr>
                <a:spLocks noChangeShapeType="1"/>
              </p:cNvSpPr>
              <p:nvPr/>
            </p:nvSpPr>
            <p:spPr bwMode="auto">
              <a:xfrm>
                <a:off x="212248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4" name="Line 822"/>
              <p:cNvSpPr>
                <a:spLocks noChangeShapeType="1"/>
              </p:cNvSpPr>
              <p:nvPr/>
            </p:nvSpPr>
            <p:spPr bwMode="auto">
              <a:xfrm>
                <a:off x="1757363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5" name="Line 823"/>
              <p:cNvSpPr>
                <a:spLocks noChangeShapeType="1"/>
              </p:cNvSpPr>
              <p:nvPr/>
            </p:nvSpPr>
            <p:spPr bwMode="auto">
              <a:xfrm>
                <a:off x="1401763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6" name="Line 824"/>
              <p:cNvSpPr>
                <a:spLocks noChangeShapeType="1"/>
              </p:cNvSpPr>
              <p:nvPr/>
            </p:nvSpPr>
            <p:spPr bwMode="auto">
              <a:xfrm>
                <a:off x="1036638" y="6011863"/>
                <a:ext cx="1588" cy="333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7" name="Line 825"/>
              <p:cNvSpPr>
                <a:spLocks noChangeShapeType="1"/>
              </p:cNvSpPr>
              <p:nvPr/>
            </p:nvSpPr>
            <p:spPr bwMode="auto">
              <a:xfrm>
                <a:off x="826770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8" name="Line 826"/>
              <p:cNvSpPr>
                <a:spLocks noChangeShapeType="1"/>
              </p:cNvSpPr>
              <p:nvPr/>
            </p:nvSpPr>
            <p:spPr bwMode="auto">
              <a:xfrm>
                <a:off x="7902575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19" name="Line 827"/>
              <p:cNvSpPr>
                <a:spLocks noChangeShapeType="1"/>
              </p:cNvSpPr>
              <p:nvPr/>
            </p:nvSpPr>
            <p:spPr bwMode="auto">
              <a:xfrm>
                <a:off x="753745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0" name="Line 828"/>
              <p:cNvSpPr>
                <a:spLocks noChangeShapeType="1"/>
              </p:cNvSpPr>
              <p:nvPr/>
            </p:nvSpPr>
            <p:spPr bwMode="auto">
              <a:xfrm>
                <a:off x="7180263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1" name="Line 829"/>
              <p:cNvSpPr>
                <a:spLocks noChangeShapeType="1"/>
              </p:cNvSpPr>
              <p:nvPr/>
            </p:nvSpPr>
            <p:spPr bwMode="auto">
              <a:xfrm>
                <a:off x="681513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2" name="Line 830"/>
              <p:cNvSpPr>
                <a:spLocks noChangeShapeType="1"/>
              </p:cNvSpPr>
              <p:nvPr/>
            </p:nvSpPr>
            <p:spPr bwMode="auto">
              <a:xfrm>
                <a:off x="645953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3" name="Line 831"/>
              <p:cNvSpPr>
                <a:spLocks noChangeShapeType="1"/>
              </p:cNvSpPr>
              <p:nvPr/>
            </p:nvSpPr>
            <p:spPr bwMode="auto">
              <a:xfrm>
                <a:off x="6094413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4" name="Line 832"/>
              <p:cNvSpPr>
                <a:spLocks noChangeShapeType="1"/>
              </p:cNvSpPr>
              <p:nvPr/>
            </p:nvSpPr>
            <p:spPr bwMode="auto">
              <a:xfrm>
                <a:off x="572928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5" name="Line 833"/>
              <p:cNvSpPr>
                <a:spLocks noChangeShapeType="1"/>
              </p:cNvSpPr>
              <p:nvPr/>
            </p:nvSpPr>
            <p:spPr bwMode="auto">
              <a:xfrm>
                <a:off x="537368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6" name="Line 834"/>
              <p:cNvSpPr>
                <a:spLocks noChangeShapeType="1"/>
              </p:cNvSpPr>
              <p:nvPr/>
            </p:nvSpPr>
            <p:spPr bwMode="auto">
              <a:xfrm>
                <a:off x="5008563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7" name="Line 835"/>
              <p:cNvSpPr>
                <a:spLocks noChangeShapeType="1"/>
              </p:cNvSpPr>
              <p:nvPr/>
            </p:nvSpPr>
            <p:spPr bwMode="auto">
              <a:xfrm>
                <a:off x="4651375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8" name="Line 836"/>
              <p:cNvSpPr>
                <a:spLocks noChangeShapeType="1"/>
              </p:cNvSpPr>
              <p:nvPr/>
            </p:nvSpPr>
            <p:spPr bwMode="auto">
              <a:xfrm>
                <a:off x="428625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29" name="Line 837"/>
              <p:cNvSpPr>
                <a:spLocks noChangeShapeType="1"/>
              </p:cNvSpPr>
              <p:nvPr/>
            </p:nvSpPr>
            <p:spPr bwMode="auto">
              <a:xfrm>
                <a:off x="393065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0" name="Line 838"/>
              <p:cNvSpPr>
                <a:spLocks noChangeShapeType="1"/>
              </p:cNvSpPr>
              <p:nvPr/>
            </p:nvSpPr>
            <p:spPr bwMode="auto">
              <a:xfrm>
                <a:off x="3565525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1" name="Line 839"/>
              <p:cNvSpPr>
                <a:spLocks noChangeShapeType="1"/>
              </p:cNvSpPr>
              <p:nvPr/>
            </p:nvSpPr>
            <p:spPr bwMode="auto">
              <a:xfrm>
                <a:off x="320040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2" name="Line 840"/>
              <p:cNvSpPr>
                <a:spLocks noChangeShapeType="1"/>
              </p:cNvSpPr>
              <p:nvPr/>
            </p:nvSpPr>
            <p:spPr bwMode="auto">
              <a:xfrm>
                <a:off x="2844800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3" name="Line 841"/>
              <p:cNvSpPr>
                <a:spLocks noChangeShapeType="1"/>
              </p:cNvSpPr>
              <p:nvPr/>
            </p:nvSpPr>
            <p:spPr bwMode="auto">
              <a:xfrm>
                <a:off x="2479675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4" name="Line 842"/>
              <p:cNvSpPr>
                <a:spLocks noChangeShapeType="1"/>
              </p:cNvSpPr>
              <p:nvPr/>
            </p:nvSpPr>
            <p:spPr bwMode="auto">
              <a:xfrm>
                <a:off x="212248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5" name="Line 843"/>
              <p:cNvSpPr>
                <a:spLocks noChangeShapeType="1"/>
              </p:cNvSpPr>
              <p:nvPr/>
            </p:nvSpPr>
            <p:spPr bwMode="auto">
              <a:xfrm>
                <a:off x="1757363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6" name="Line 844"/>
              <p:cNvSpPr>
                <a:spLocks noChangeShapeType="1"/>
              </p:cNvSpPr>
              <p:nvPr/>
            </p:nvSpPr>
            <p:spPr bwMode="auto">
              <a:xfrm>
                <a:off x="1401763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7" name="Line 845"/>
              <p:cNvSpPr>
                <a:spLocks noChangeShapeType="1"/>
              </p:cNvSpPr>
              <p:nvPr/>
            </p:nvSpPr>
            <p:spPr bwMode="auto">
              <a:xfrm>
                <a:off x="1036638" y="3773488"/>
                <a:ext cx="1588" cy="223043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8" name="Line 846"/>
              <p:cNvSpPr>
                <a:spLocks noChangeShapeType="1"/>
              </p:cNvSpPr>
              <p:nvPr/>
            </p:nvSpPr>
            <p:spPr bwMode="auto">
              <a:xfrm>
                <a:off x="826770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39" name="Line 847"/>
              <p:cNvSpPr>
                <a:spLocks noChangeShapeType="1"/>
              </p:cNvSpPr>
              <p:nvPr/>
            </p:nvSpPr>
            <p:spPr bwMode="auto">
              <a:xfrm>
                <a:off x="7902575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0" name="Line 848"/>
              <p:cNvSpPr>
                <a:spLocks noChangeShapeType="1"/>
              </p:cNvSpPr>
              <p:nvPr/>
            </p:nvSpPr>
            <p:spPr bwMode="auto">
              <a:xfrm>
                <a:off x="753745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1" name="Line 849"/>
              <p:cNvSpPr>
                <a:spLocks noChangeShapeType="1"/>
              </p:cNvSpPr>
              <p:nvPr/>
            </p:nvSpPr>
            <p:spPr bwMode="auto">
              <a:xfrm>
                <a:off x="7180263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2" name="Line 850"/>
              <p:cNvSpPr>
                <a:spLocks noChangeShapeType="1"/>
              </p:cNvSpPr>
              <p:nvPr/>
            </p:nvSpPr>
            <p:spPr bwMode="auto">
              <a:xfrm>
                <a:off x="681513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3" name="Line 851"/>
              <p:cNvSpPr>
                <a:spLocks noChangeShapeType="1"/>
              </p:cNvSpPr>
              <p:nvPr/>
            </p:nvSpPr>
            <p:spPr bwMode="auto">
              <a:xfrm>
                <a:off x="645953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4" name="Line 852"/>
              <p:cNvSpPr>
                <a:spLocks noChangeShapeType="1"/>
              </p:cNvSpPr>
              <p:nvPr/>
            </p:nvSpPr>
            <p:spPr bwMode="auto">
              <a:xfrm>
                <a:off x="6094413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5" name="Line 853"/>
              <p:cNvSpPr>
                <a:spLocks noChangeShapeType="1"/>
              </p:cNvSpPr>
              <p:nvPr/>
            </p:nvSpPr>
            <p:spPr bwMode="auto">
              <a:xfrm>
                <a:off x="572928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6" name="Line 854"/>
              <p:cNvSpPr>
                <a:spLocks noChangeShapeType="1"/>
              </p:cNvSpPr>
              <p:nvPr/>
            </p:nvSpPr>
            <p:spPr bwMode="auto">
              <a:xfrm>
                <a:off x="537368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7" name="Line 855"/>
              <p:cNvSpPr>
                <a:spLocks noChangeShapeType="1"/>
              </p:cNvSpPr>
              <p:nvPr/>
            </p:nvSpPr>
            <p:spPr bwMode="auto">
              <a:xfrm>
                <a:off x="5008563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8" name="Line 856"/>
              <p:cNvSpPr>
                <a:spLocks noChangeShapeType="1"/>
              </p:cNvSpPr>
              <p:nvPr/>
            </p:nvSpPr>
            <p:spPr bwMode="auto">
              <a:xfrm>
                <a:off x="4651375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49" name="Line 857"/>
              <p:cNvSpPr>
                <a:spLocks noChangeShapeType="1"/>
              </p:cNvSpPr>
              <p:nvPr/>
            </p:nvSpPr>
            <p:spPr bwMode="auto">
              <a:xfrm>
                <a:off x="428625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0" name="Line 858"/>
              <p:cNvSpPr>
                <a:spLocks noChangeShapeType="1"/>
              </p:cNvSpPr>
              <p:nvPr/>
            </p:nvSpPr>
            <p:spPr bwMode="auto">
              <a:xfrm>
                <a:off x="393065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1" name="Line 859"/>
              <p:cNvSpPr>
                <a:spLocks noChangeShapeType="1"/>
              </p:cNvSpPr>
              <p:nvPr/>
            </p:nvSpPr>
            <p:spPr bwMode="auto">
              <a:xfrm>
                <a:off x="3565525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2" name="Line 860"/>
              <p:cNvSpPr>
                <a:spLocks noChangeShapeType="1"/>
              </p:cNvSpPr>
              <p:nvPr/>
            </p:nvSpPr>
            <p:spPr bwMode="auto">
              <a:xfrm>
                <a:off x="320040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3" name="Line 861"/>
              <p:cNvSpPr>
                <a:spLocks noChangeShapeType="1"/>
              </p:cNvSpPr>
              <p:nvPr/>
            </p:nvSpPr>
            <p:spPr bwMode="auto">
              <a:xfrm>
                <a:off x="2844800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4" name="Line 862"/>
              <p:cNvSpPr>
                <a:spLocks noChangeShapeType="1"/>
              </p:cNvSpPr>
              <p:nvPr/>
            </p:nvSpPr>
            <p:spPr bwMode="auto">
              <a:xfrm>
                <a:off x="2479675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5" name="Line 863"/>
              <p:cNvSpPr>
                <a:spLocks noChangeShapeType="1"/>
              </p:cNvSpPr>
              <p:nvPr/>
            </p:nvSpPr>
            <p:spPr bwMode="auto">
              <a:xfrm>
                <a:off x="212248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6" name="Line 864"/>
              <p:cNvSpPr>
                <a:spLocks noChangeShapeType="1"/>
              </p:cNvSpPr>
              <p:nvPr/>
            </p:nvSpPr>
            <p:spPr bwMode="auto">
              <a:xfrm>
                <a:off x="1757363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7" name="Line 865"/>
              <p:cNvSpPr>
                <a:spLocks noChangeShapeType="1"/>
              </p:cNvSpPr>
              <p:nvPr/>
            </p:nvSpPr>
            <p:spPr bwMode="auto">
              <a:xfrm>
                <a:off x="1401763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8" name="Line 866"/>
              <p:cNvSpPr>
                <a:spLocks noChangeShapeType="1"/>
              </p:cNvSpPr>
              <p:nvPr/>
            </p:nvSpPr>
            <p:spPr bwMode="auto">
              <a:xfrm>
                <a:off x="1036638" y="59959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59" name="Line 867"/>
              <p:cNvSpPr>
                <a:spLocks noChangeShapeType="1"/>
              </p:cNvSpPr>
              <p:nvPr/>
            </p:nvSpPr>
            <p:spPr bwMode="auto">
              <a:xfrm>
                <a:off x="83581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0" name="Line 868"/>
              <p:cNvSpPr>
                <a:spLocks noChangeShapeType="1"/>
              </p:cNvSpPr>
              <p:nvPr/>
            </p:nvSpPr>
            <p:spPr bwMode="auto">
              <a:xfrm>
                <a:off x="9445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1" name="Line 869"/>
              <p:cNvSpPr>
                <a:spLocks noChangeShapeType="1"/>
              </p:cNvSpPr>
              <p:nvPr/>
            </p:nvSpPr>
            <p:spPr bwMode="auto">
              <a:xfrm>
                <a:off x="8540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2" name="Line 870"/>
              <p:cNvSpPr>
                <a:spLocks noChangeShapeType="1"/>
              </p:cNvSpPr>
              <p:nvPr/>
            </p:nvSpPr>
            <p:spPr bwMode="auto">
              <a:xfrm>
                <a:off x="7635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3" name="Line 871"/>
              <p:cNvSpPr>
                <a:spLocks noChangeShapeType="1"/>
              </p:cNvSpPr>
              <p:nvPr/>
            </p:nvSpPr>
            <p:spPr bwMode="auto">
              <a:xfrm>
                <a:off x="79930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4" name="Line 872"/>
              <p:cNvSpPr>
                <a:spLocks noChangeShapeType="1"/>
              </p:cNvSpPr>
              <p:nvPr/>
            </p:nvSpPr>
            <p:spPr bwMode="auto">
              <a:xfrm>
                <a:off x="80851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5" name="Line 873"/>
              <p:cNvSpPr>
                <a:spLocks noChangeShapeType="1"/>
              </p:cNvSpPr>
              <p:nvPr/>
            </p:nvSpPr>
            <p:spPr bwMode="auto">
              <a:xfrm>
                <a:off x="81756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6" name="Line 874"/>
              <p:cNvSpPr>
                <a:spLocks noChangeShapeType="1"/>
              </p:cNvSpPr>
              <p:nvPr/>
            </p:nvSpPr>
            <p:spPr bwMode="auto">
              <a:xfrm>
                <a:off x="76279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7" name="Line 875"/>
              <p:cNvSpPr>
                <a:spLocks noChangeShapeType="1"/>
              </p:cNvSpPr>
              <p:nvPr/>
            </p:nvSpPr>
            <p:spPr bwMode="auto">
              <a:xfrm>
                <a:off x="77200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8" name="Line 876"/>
              <p:cNvSpPr>
                <a:spLocks noChangeShapeType="1"/>
              </p:cNvSpPr>
              <p:nvPr/>
            </p:nvSpPr>
            <p:spPr bwMode="auto">
              <a:xfrm>
                <a:off x="78105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69" name="Line 877"/>
              <p:cNvSpPr>
                <a:spLocks noChangeShapeType="1"/>
              </p:cNvSpPr>
              <p:nvPr/>
            </p:nvSpPr>
            <p:spPr bwMode="auto">
              <a:xfrm>
                <a:off x="72723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0" name="Line 878"/>
              <p:cNvSpPr>
                <a:spLocks noChangeShapeType="1"/>
              </p:cNvSpPr>
              <p:nvPr/>
            </p:nvSpPr>
            <p:spPr bwMode="auto">
              <a:xfrm>
                <a:off x="73628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1" name="Line 879"/>
              <p:cNvSpPr>
                <a:spLocks noChangeShapeType="1"/>
              </p:cNvSpPr>
              <p:nvPr/>
            </p:nvSpPr>
            <p:spPr bwMode="auto">
              <a:xfrm>
                <a:off x="74453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2" name="Line 880"/>
              <p:cNvSpPr>
                <a:spLocks noChangeShapeType="1"/>
              </p:cNvSpPr>
              <p:nvPr/>
            </p:nvSpPr>
            <p:spPr bwMode="auto">
              <a:xfrm>
                <a:off x="69072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3" name="Line 881"/>
              <p:cNvSpPr>
                <a:spLocks noChangeShapeType="1"/>
              </p:cNvSpPr>
              <p:nvPr/>
            </p:nvSpPr>
            <p:spPr bwMode="auto">
              <a:xfrm>
                <a:off x="69977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4" name="Line 882"/>
              <p:cNvSpPr>
                <a:spLocks noChangeShapeType="1"/>
              </p:cNvSpPr>
              <p:nvPr/>
            </p:nvSpPr>
            <p:spPr bwMode="auto">
              <a:xfrm>
                <a:off x="70897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5" name="Line 883"/>
              <p:cNvSpPr>
                <a:spLocks noChangeShapeType="1"/>
              </p:cNvSpPr>
              <p:nvPr/>
            </p:nvSpPr>
            <p:spPr bwMode="auto">
              <a:xfrm>
                <a:off x="65500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6" name="Line 884"/>
              <p:cNvSpPr>
                <a:spLocks noChangeShapeType="1"/>
              </p:cNvSpPr>
              <p:nvPr/>
            </p:nvSpPr>
            <p:spPr bwMode="auto">
              <a:xfrm>
                <a:off x="66421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7" name="Line 885"/>
              <p:cNvSpPr>
                <a:spLocks noChangeShapeType="1"/>
              </p:cNvSpPr>
              <p:nvPr/>
            </p:nvSpPr>
            <p:spPr bwMode="auto">
              <a:xfrm>
                <a:off x="67246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8" name="Line 886"/>
              <p:cNvSpPr>
                <a:spLocks noChangeShapeType="1"/>
              </p:cNvSpPr>
              <p:nvPr/>
            </p:nvSpPr>
            <p:spPr bwMode="auto">
              <a:xfrm>
                <a:off x="61864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79" name="Line 887"/>
              <p:cNvSpPr>
                <a:spLocks noChangeShapeType="1"/>
              </p:cNvSpPr>
              <p:nvPr/>
            </p:nvSpPr>
            <p:spPr bwMode="auto">
              <a:xfrm>
                <a:off x="62769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0" name="Line 888"/>
              <p:cNvSpPr>
                <a:spLocks noChangeShapeType="1"/>
              </p:cNvSpPr>
              <p:nvPr/>
            </p:nvSpPr>
            <p:spPr bwMode="auto">
              <a:xfrm>
                <a:off x="63674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1" name="Line 889"/>
              <p:cNvSpPr>
                <a:spLocks noChangeShapeType="1"/>
              </p:cNvSpPr>
              <p:nvPr/>
            </p:nvSpPr>
            <p:spPr bwMode="auto">
              <a:xfrm>
                <a:off x="58213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2" name="Line 890"/>
              <p:cNvSpPr>
                <a:spLocks noChangeShapeType="1"/>
              </p:cNvSpPr>
              <p:nvPr/>
            </p:nvSpPr>
            <p:spPr bwMode="auto">
              <a:xfrm>
                <a:off x="59118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3" name="Line 891"/>
              <p:cNvSpPr>
                <a:spLocks noChangeShapeType="1"/>
              </p:cNvSpPr>
              <p:nvPr/>
            </p:nvSpPr>
            <p:spPr bwMode="auto">
              <a:xfrm>
                <a:off x="60039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4" name="Line 892"/>
              <p:cNvSpPr>
                <a:spLocks noChangeShapeType="1"/>
              </p:cNvSpPr>
              <p:nvPr/>
            </p:nvSpPr>
            <p:spPr bwMode="auto">
              <a:xfrm>
                <a:off x="54641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5" name="Line 893"/>
              <p:cNvSpPr>
                <a:spLocks noChangeShapeType="1"/>
              </p:cNvSpPr>
              <p:nvPr/>
            </p:nvSpPr>
            <p:spPr bwMode="auto">
              <a:xfrm>
                <a:off x="55562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6" name="Line 894"/>
              <p:cNvSpPr>
                <a:spLocks noChangeShapeType="1"/>
              </p:cNvSpPr>
              <p:nvPr/>
            </p:nvSpPr>
            <p:spPr bwMode="auto">
              <a:xfrm>
                <a:off x="56388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7" name="Line 895"/>
              <p:cNvSpPr>
                <a:spLocks noChangeShapeType="1"/>
              </p:cNvSpPr>
              <p:nvPr/>
            </p:nvSpPr>
            <p:spPr bwMode="auto">
              <a:xfrm>
                <a:off x="50990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8" name="Line 896"/>
              <p:cNvSpPr>
                <a:spLocks noChangeShapeType="1"/>
              </p:cNvSpPr>
              <p:nvPr/>
            </p:nvSpPr>
            <p:spPr bwMode="auto">
              <a:xfrm>
                <a:off x="51911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89" name="Line 897"/>
              <p:cNvSpPr>
                <a:spLocks noChangeShapeType="1"/>
              </p:cNvSpPr>
              <p:nvPr/>
            </p:nvSpPr>
            <p:spPr bwMode="auto">
              <a:xfrm>
                <a:off x="52816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0" name="Line 898"/>
              <p:cNvSpPr>
                <a:spLocks noChangeShapeType="1"/>
              </p:cNvSpPr>
              <p:nvPr/>
            </p:nvSpPr>
            <p:spPr bwMode="auto">
              <a:xfrm>
                <a:off x="47434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1" name="Line 899"/>
              <p:cNvSpPr>
                <a:spLocks noChangeShapeType="1"/>
              </p:cNvSpPr>
              <p:nvPr/>
            </p:nvSpPr>
            <p:spPr bwMode="auto">
              <a:xfrm>
                <a:off x="48339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2" name="Line 900"/>
              <p:cNvSpPr>
                <a:spLocks noChangeShapeType="1"/>
              </p:cNvSpPr>
              <p:nvPr/>
            </p:nvSpPr>
            <p:spPr bwMode="auto">
              <a:xfrm>
                <a:off x="49164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3" name="Line 901"/>
              <p:cNvSpPr>
                <a:spLocks noChangeShapeType="1"/>
              </p:cNvSpPr>
              <p:nvPr/>
            </p:nvSpPr>
            <p:spPr bwMode="auto">
              <a:xfrm>
                <a:off x="43783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4" name="Line 902"/>
              <p:cNvSpPr>
                <a:spLocks noChangeShapeType="1"/>
              </p:cNvSpPr>
              <p:nvPr/>
            </p:nvSpPr>
            <p:spPr bwMode="auto">
              <a:xfrm>
                <a:off x="44688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5" name="Line 903"/>
              <p:cNvSpPr>
                <a:spLocks noChangeShapeType="1"/>
              </p:cNvSpPr>
              <p:nvPr/>
            </p:nvSpPr>
            <p:spPr bwMode="auto">
              <a:xfrm>
                <a:off x="45608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6" name="Line 904"/>
              <p:cNvSpPr>
                <a:spLocks noChangeShapeType="1"/>
              </p:cNvSpPr>
              <p:nvPr/>
            </p:nvSpPr>
            <p:spPr bwMode="auto">
              <a:xfrm>
                <a:off x="40211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7" name="Line 905"/>
              <p:cNvSpPr>
                <a:spLocks noChangeShapeType="1"/>
              </p:cNvSpPr>
              <p:nvPr/>
            </p:nvSpPr>
            <p:spPr bwMode="auto">
              <a:xfrm>
                <a:off x="41132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8" name="Line 906"/>
              <p:cNvSpPr>
                <a:spLocks noChangeShapeType="1"/>
              </p:cNvSpPr>
              <p:nvPr/>
            </p:nvSpPr>
            <p:spPr bwMode="auto">
              <a:xfrm>
                <a:off x="41957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699" name="Line 907"/>
              <p:cNvSpPr>
                <a:spLocks noChangeShapeType="1"/>
              </p:cNvSpPr>
              <p:nvPr/>
            </p:nvSpPr>
            <p:spPr bwMode="auto">
              <a:xfrm>
                <a:off x="36560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0" name="Line 908"/>
              <p:cNvSpPr>
                <a:spLocks noChangeShapeType="1"/>
              </p:cNvSpPr>
              <p:nvPr/>
            </p:nvSpPr>
            <p:spPr bwMode="auto">
              <a:xfrm>
                <a:off x="37480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1" name="Line 909"/>
              <p:cNvSpPr>
                <a:spLocks noChangeShapeType="1"/>
              </p:cNvSpPr>
              <p:nvPr/>
            </p:nvSpPr>
            <p:spPr bwMode="auto">
              <a:xfrm>
                <a:off x="38385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2" name="Line 910"/>
              <p:cNvSpPr>
                <a:spLocks noChangeShapeType="1"/>
              </p:cNvSpPr>
              <p:nvPr/>
            </p:nvSpPr>
            <p:spPr bwMode="auto">
              <a:xfrm>
                <a:off x="32924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3" name="Line 911"/>
              <p:cNvSpPr>
                <a:spLocks noChangeShapeType="1"/>
              </p:cNvSpPr>
              <p:nvPr/>
            </p:nvSpPr>
            <p:spPr bwMode="auto">
              <a:xfrm>
                <a:off x="33829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4" name="Line 912"/>
              <p:cNvSpPr>
                <a:spLocks noChangeShapeType="1"/>
              </p:cNvSpPr>
              <p:nvPr/>
            </p:nvSpPr>
            <p:spPr bwMode="auto">
              <a:xfrm>
                <a:off x="34750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5" name="Line 913"/>
              <p:cNvSpPr>
                <a:spLocks noChangeShapeType="1"/>
              </p:cNvSpPr>
              <p:nvPr/>
            </p:nvSpPr>
            <p:spPr bwMode="auto">
              <a:xfrm>
                <a:off x="29352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6" name="Line 914"/>
              <p:cNvSpPr>
                <a:spLocks noChangeShapeType="1"/>
              </p:cNvSpPr>
              <p:nvPr/>
            </p:nvSpPr>
            <p:spPr bwMode="auto">
              <a:xfrm>
                <a:off x="30257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7" name="Line 915"/>
              <p:cNvSpPr>
                <a:spLocks noChangeShapeType="1"/>
              </p:cNvSpPr>
              <p:nvPr/>
            </p:nvSpPr>
            <p:spPr bwMode="auto">
              <a:xfrm>
                <a:off x="310991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8" name="Line 916"/>
              <p:cNvSpPr>
                <a:spLocks noChangeShapeType="1"/>
              </p:cNvSpPr>
              <p:nvPr/>
            </p:nvSpPr>
            <p:spPr bwMode="auto">
              <a:xfrm>
                <a:off x="25701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09" name="Line 917"/>
              <p:cNvSpPr>
                <a:spLocks noChangeShapeType="1"/>
              </p:cNvSpPr>
              <p:nvPr/>
            </p:nvSpPr>
            <p:spPr bwMode="auto">
              <a:xfrm>
                <a:off x="26622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0" name="Line 918"/>
              <p:cNvSpPr>
                <a:spLocks noChangeShapeType="1"/>
              </p:cNvSpPr>
              <p:nvPr/>
            </p:nvSpPr>
            <p:spPr bwMode="auto">
              <a:xfrm>
                <a:off x="27527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1" name="Line 919"/>
              <p:cNvSpPr>
                <a:spLocks noChangeShapeType="1"/>
              </p:cNvSpPr>
              <p:nvPr/>
            </p:nvSpPr>
            <p:spPr bwMode="auto">
              <a:xfrm>
                <a:off x="2214563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2" name="Line 920"/>
              <p:cNvSpPr>
                <a:spLocks noChangeShapeType="1"/>
              </p:cNvSpPr>
              <p:nvPr/>
            </p:nvSpPr>
            <p:spPr bwMode="auto">
              <a:xfrm>
                <a:off x="23050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3" name="Line 921"/>
              <p:cNvSpPr>
                <a:spLocks noChangeShapeType="1"/>
              </p:cNvSpPr>
              <p:nvPr/>
            </p:nvSpPr>
            <p:spPr bwMode="auto">
              <a:xfrm>
                <a:off x="23876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4" name="Line 922"/>
              <p:cNvSpPr>
                <a:spLocks noChangeShapeType="1"/>
              </p:cNvSpPr>
              <p:nvPr/>
            </p:nvSpPr>
            <p:spPr bwMode="auto">
              <a:xfrm>
                <a:off x="184943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5" name="Line 923"/>
              <p:cNvSpPr>
                <a:spLocks noChangeShapeType="1"/>
              </p:cNvSpPr>
              <p:nvPr/>
            </p:nvSpPr>
            <p:spPr bwMode="auto">
              <a:xfrm>
                <a:off x="19399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6" name="Line 924"/>
              <p:cNvSpPr>
                <a:spLocks noChangeShapeType="1"/>
              </p:cNvSpPr>
              <p:nvPr/>
            </p:nvSpPr>
            <p:spPr bwMode="auto">
              <a:xfrm>
                <a:off x="20320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7" name="Line 925"/>
              <p:cNvSpPr>
                <a:spLocks noChangeShapeType="1"/>
              </p:cNvSpPr>
              <p:nvPr/>
            </p:nvSpPr>
            <p:spPr bwMode="auto">
              <a:xfrm>
                <a:off x="149225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8" name="Line 926"/>
              <p:cNvSpPr>
                <a:spLocks noChangeShapeType="1"/>
              </p:cNvSpPr>
              <p:nvPr/>
            </p:nvSpPr>
            <p:spPr bwMode="auto">
              <a:xfrm>
                <a:off x="15843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19" name="Line 927"/>
              <p:cNvSpPr>
                <a:spLocks noChangeShapeType="1"/>
              </p:cNvSpPr>
              <p:nvPr/>
            </p:nvSpPr>
            <p:spPr bwMode="auto">
              <a:xfrm>
                <a:off x="166687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20" name="Line 928"/>
              <p:cNvSpPr>
                <a:spLocks noChangeShapeType="1"/>
              </p:cNvSpPr>
              <p:nvPr/>
            </p:nvSpPr>
            <p:spPr bwMode="auto">
              <a:xfrm>
                <a:off x="1127125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21" name="Line 929"/>
              <p:cNvSpPr>
                <a:spLocks noChangeShapeType="1"/>
              </p:cNvSpPr>
              <p:nvPr/>
            </p:nvSpPr>
            <p:spPr bwMode="auto">
              <a:xfrm>
                <a:off x="1219200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22" name="Line 930"/>
              <p:cNvSpPr>
                <a:spLocks noChangeShapeType="1"/>
              </p:cNvSpPr>
              <p:nvPr/>
            </p:nvSpPr>
            <p:spPr bwMode="auto">
              <a:xfrm>
                <a:off x="1309688" y="6011863"/>
                <a:ext cx="1588" cy="17463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23" name="Rectangle 931"/>
              <p:cNvSpPr>
                <a:spLocks noChangeArrowheads="1"/>
              </p:cNvSpPr>
              <p:nvPr/>
            </p:nvSpPr>
            <p:spPr bwMode="auto">
              <a:xfrm rot="16200000">
                <a:off x="-497786" y="4849740"/>
                <a:ext cx="15276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Criterion 18 (TDM) -&gt; MAX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4" name="Rectangle 932"/>
              <p:cNvSpPr>
                <a:spLocks noChangeArrowheads="1"/>
              </p:cNvSpPr>
              <p:nvPr/>
            </p:nvSpPr>
            <p:spPr bwMode="auto">
              <a:xfrm>
                <a:off x="365125" y="3748088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220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5" name="Rectangle 933"/>
              <p:cNvSpPr>
                <a:spLocks noChangeArrowheads="1"/>
              </p:cNvSpPr>
              <p:nvPr/>
            </p:nvSpPr>
            <p:spPr bwMode="auto">
              <a:xfrm>
                <a:off x="365125" y="3971926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200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6" name="Rectangle 934"/>
              <p:cNvSpPr>
                <a:spLocks noChangeArrowheads="1"/>
              </p:cNvSpPr>
              <p:nvPr/>
            </p:nvSpPr>
            <p:spPr bwMode="auto">
              <a:xfrm>
                <a:off x="365125" y="4195763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180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7" name="Rectangle 935"/>
              <p:cNvSpPr>
                <a:spLocks noChangeArrowheads="1"/>
              </p:cNvSpPr>
              <p:nvPr/>
            </p:nvSpPr>
            <p:spPr bwMode="auto">
              <a:xfrm>
                <a:off x="365125" y="4419601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160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8" name="Rectangle 936"/>
              <p:cNvSpPr>
                <a:spLocks noChangeArrowheads="1"/>
              </p:cNvSpPr>
              <p:nvPr/>
            </p:nvSpPr>
            <p:spPr bwMode="auto">
              <a:xfrm>
                <a:off x="365125" y="4635501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140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29" name="Rectangle 937"/>
              <p:cNvSpPr>
                <a:spLocks noChangeArrowheads="1"/>
              </p:cNvSpPr>
              <p:nvPr/>
            </p:nvSpPr>
            <p:spPr bwMode="auto">
              <a:xfrm>
                <a:off x="365125" y="4859338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120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30" name="Rectangle 938"/>
              <p:cNvSpPr>
                <a:spLocks noChangeArrowheads="1"/>
              </p:cNvSpPr>
              <p:nvPr/>
            </p:nvSpPr>
            <p:spPr bwMode="auto">
              <a:xfrm>
                <a:off x="365125" y="5083176"/>
                <a:ext cx="2115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100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31" name="Rectangle 939"/>
              <p:cNvSpPr>
                <a:spLocks noChangeArrowheads="1"/>
              </p:cNvSpPr>
              <p:nvPr/>
            </p:nvSpPr>
            <p:spPr bwMode="auto">
              <a:xfrm>
                <a:off x="447675" y="5307013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80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32" name="Rectangle 940"/>
              <p:cNvSpPr>
                <a:spLocks noChangeArrowheads="1"/>
              </p:cNvSpPr>
              <p:nvPr/>
            </p:nvSpPr>
            <p:spPr bwMode="auto">
              <a:xfrm>
                <a:off x="447675" y="5530851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33" name="Rectangle 941"/>
              <p:cNvSpPr>
                <a:spLocks noChangeArrowheads="1"/>
              </p:cNvSpPr>
              <p:nvPr/>
            </p:nvSpPr>
            <p:spPr bwMode="auto">
              <a:xfrm>
                <a:off x="447675" y="5754688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734" name="Line 942"/>
              <p:cNvSpPr>
                <a:spLocks noChangeShapeType="1"/>
              </p:cNvSpPr>
              <p:nvPr/>
            </p:nvSpPr>
            <p:spPr bwMode="auto">
              <a:xfrm>
                <a:off x="730250" y="3773488"/>
                <a:ext cx="1588" cy="223043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35" name="Line 943"/>
              <p:cNvSpPr>
                <a:spLocks noChangeShapeType="1"/>
              </p:cNvSpPr>
              <p:nvPr/>
            </p:nvSpPr>
            <p:spPr bwMode="auto">
              <a:xfrm flipH="1">
                <a:off x="688975" y="3830638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36" name="Line 944"/>
              <p:cNvSpPr>
                <a:spLocks noChangeShapeType="1"/>
              </p:cNvSpPr>
              <p:nvPr/>
            </p:nvSpPr>
            <p:spPr bwMode="auto">
              <a:xfrm flipH="1">
                <a:off x="688975" y="4054476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37" name="Line 945"/>
              <p:cNvSpPr>
                <a:spLocks noChangeShapeType="1"/>
              </p:cNvSpPr>
              <p:nvPr/>
            </p:nvSpPr>
            <p:spPr bwMode="auto">
              <a:xfrm flipH="1">
                <a:off x="688975" y="4278313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38" name="Line 946"/>
              <p:cNvSpPr>
                <a:spLocks noChangeShapeType="1"/>
              </p:cNvSpPr>
              <p:nvPr/>
            </p:nvSpPr>
            <p:spPr bwMode="auto">
              <a:xfrm flipH="1">
                <a:off x="688975" y="450215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39" name="Line 947"/>
              <p:cNvSpPr>
                <a:spLocks noChangeShapeType="1"/>
              </p:cNvSpPr>
              <p:nvPr/>
            </p:nvSpPr>
            <p:spPr bwMode="auto">
              <a:xfrm flipH="1">
                <a:off x="688975" y="471805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0" name="Line 948"/>
              <p:cNvSpPr>
                <a:spLocks noChangeShapeType="1"/>
              </p:cNvSpPr>
              <p:nvPr/>
            </p:nvSpPr>
            <p:spPr bwMode="auto">
              <a:xfrm flipH="1">
                <a:off x="688975" y="4941888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1" name="Line 949"/>
              <p:cNvSpPr>
                <a:spLocks noChangeShapeType="1"/>
              </p:cNvSpPr>
              <p:nvPr/>
            </p:nvSpPr>
            <p:spPr bwMode="auto">
              <a:xfrm flipH="1">
                <a:off x="688975" y="5165726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2" name="Line 950"/>
              <p:cNvSpPr>
                <a:spLocks noChangeShapeType="1"/>
              </p:cNvSpPr>
              <p:nvPr/>
            </p:nvSpPr>
            <p:spPr bwMode="auto">
              <a:xfrm flipH="1">
                <a:off x="688975" y="5389563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3" name="Line 951"/>
              <p:cNvSpPr>
                <a:spLocks noChangeShapeType="1"/>
              </p:cNvSpPr>
              <p:nvPr/>
            </p:nvSpPr>
            <p:spPr bwMode="auto">
              <a:xfrm flipH="1">
                <a:off x="688975" y="5613401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4" name="Line 952"/>
              <p:cNvSpPr>
                <a:spLocks noChangeShapeType="1"/>
              </p:cNvSpPr>
              <p:nvPr/>
            </p:nvSpPr>
            <p:spPr bwMode="auto">
              <a:xfrm flipH="1">
                <a:off x="688975" y="5837238"/>
                <a:ext cx="3175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5" name="Line 953"/>
              <p:cNvSpPr>
                <a:spLocks noChangeShapeType="1"/>
              </p:cNvSpPr>
              <p:nvPr/>
            </p:nvSpPr>
            <p:spPr bwMode="auto">
              <a:xfrm>
                <a:off x="730250" y="3830638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6" name="Line 954"/>
              <p:cNvSpPr>
                <a:spLocks noChangeShapeType="1"/>
              </p:cNvSpPr>
              <p:nvPr/>
            </p:nvSpPr>
            <p:spPr bwMode="auto">
              <a:xfrm>
                <a:off x="730250" y="4054476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7" name="Line 955"/>
              <p:cNvSpPr>
                <a:spLocks noChangeShapeType="1"/>
              </p:cNvSpPr>
              <p:nvPr/>
            </p:nvSpPr>
            <p:spPr bwMode="auto">
              <a:xfrm>
                <a:off x="730250" y="4278313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8" name="Line 956"/>
              <p:cNvSpPr>
                <a:spLocks noChangeShapeType="1"/>
              </p:cNvSpPr>
              <p:nvPr/>
            </p:nvSpPr>
            <p:spPr bwMode="auto">
              <a:xfrm>
                <a:off x="730250" y="4502151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49" name="Line 957"/>
              <p:cNvSpPr>
                <a:spLocks noChangeShapeType="1"/>
              </p:cNvSpPr>
              <p:nvPr/>
            </p:nvSpPr>
            <p:spPr bwMode="auto">
              <a:xfrm>
                <a:off x="730250" y="4718051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0" name="Line 958"/>
              <p:cNvSpPr>
                <a:spLocks noChangeShapeType="1"/>
              </p:cNvSpPr>
              <p:nvPr/>
            </p:nvSpPr>
            <p:spPr bwMode="auto">
              <a:xfrm>
                <a:off x="730250" y="4941888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1" name="Line 959"/>
              <p:cNvSpPr>
                <a:spLocks noChangeShapeType="1"/>
              </p:cNvSpPr>
              <p:nvPr/>
            </p:nvSpPr>
            <p:spPr bwMode="auto">
              <a:xfrm>
                <a:off x="730250" y="5165726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2" name="Line 960"/>
              <p:cNvSpPr>
                <a:spLocks noChangeShapeType="1"/>
              </p:cNvSpPr>
              <p:nvPr/>
            </p:nvSpPr>
            <p:spPr bwMode="auto">
              <a:xfrm>
                <a:off x="730250" y="5389563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3" name="Line 961"/>
              <p:cNvSpPr>
                <a:spLocks noChangeShapeType="1"/>
              </p:cNvSpPr>
              <p:nvPr/>
            </p:nvSpPr>
            <p:spPr bwMode="auto">
              <a:xfrm>
                <a:off x="730250" y="5613401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4" name="Line 962"/>
              <p:cNvSpPr>
                <a:spLocks noChangeShapeType="1"/>
              </p:cNvSpPr>
              <p:nvPr/>
            </p:nvSpPr>
            <p:spPr bwMode="auto">
              <a:xfrm>
                <a:off x="730250" y="5837238"/>
                <a:ext cx="7635875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5" name="Line 963"/>
              <p:cNvSpPr>
                <a:spLocks noChangeShapeType="1"/>
              </p:cNvSpPr>
              <p:nvPr/>
            </p:nvSpPr>
            <p:spPr bwMode="auto">
              <a:xfrm>
                <a:off x="738188" y="383063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6" name="Line 964"/>
              <p:cNvSpPr>
                <a:spLocks noChangeShapeType="1"/>
              </p:cNvSpPr>
              <p:nvPr/>
            </p:nvSpPr>
            <p:spPr bwMode="auto">
              <a:xfrm>
                <a:off x="738188" y="4054476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7" name="Line 965"/>
              <p:cNvSpPr>
                <a:spLocks noChangeShapeType="1"/>
              </p:cNvSpPr>
              <p:nvPr/>
            </p:nvSpPr>
            <p:spPr bwMode="auto">
              <a:xfrm>
                <a:off x="738188" y="427831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4758" name="Line 966"/>
              <p:cNvSpPr>
                <a:spLocks noChangeShapeType="1"/>
              </p:cNvSpPr>
              <p:nvPr/>
            </p:nvSpPr>
            <p:spPr bwMode="auto">
              <a:xfrm>
                <a:off x="738188" y="4502151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grpSp>
            <p:nvGrpSpPr>
              <p:cNvPr id="3" name="Group 1168"/>
              <p:cNvGrpSpPr>
                <a:grpSpLocks/>
              </p:cNvGrpSpPr>
              <p:nvPr/>
            </p:nvGrpSpPr>
            <p:grpSpPr bwMode="auto">
              <a:xfrm>
                <a:off x="704850" y="3889376"/>
                <a:ext cx="7637463" cy="2066925"/>
                <a:chOff x="444" y="2450"/>
                <a:chExt cx="4811" cy="1302"/>
              </a:xfrm>
            </p:grpSpPr>
            <p:sp>
              <p:nvSpPr>
                <p:cNvPr id="34760" name="Line 968"/>
                <p:cNvSpPr>
                  <a:spLocks noChangeShapeType="1"/>
                </p:cNvSpPr>
                <p:nvPr/>
              </p:nvSpPr>
              <p:spPr bwMode="auto">
                <a:xfrm>
                  <a:off x="465" y="2972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1" name="Line 969"/>
                <p:cNvSpPr>
                  <a:spLocks noChangeShapeType="1"/>
                </p:cNvSpPr>
                <p:nvPr/>
              </p:nvSpPr>
              <p:spPr bwMode="auto">
                <a:xfrm>
                  <a:off x="465" y="3113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2" name="Line 970"/>
                <p:cNvSpPr>
                  <a:spLocks noChangeShapeType="1"/>
                </p:cNvSpPr>
                <p:nvPr/>
              </p:nvSpPr>
              <p:spPr bwMode="auto">
                <a:xfrm>
                  <a:off x="465" y="3254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3" name="Line 971"/>
                <p:cNvSpPr>
                  <a:spLocks noChangeShapeType="1"/>
                </p:cNvSpPr>
                <p:nvPr/>
              </p:nvSpPr>
              <p:spPr bwMode="auto">
                <a:xfrm>
                  <a:off x="465" y="3395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4" name="Line 972"/>
                <p:cNvSpPr>
                  <a:spLocks noChangeShapeType="1"/>
                </p:cNvSpPr>
                <p:nvPr/>
              </p:nvSpPr>
              <p:spPr bwMode="auto">
                <a:xfrm>
                  <a:off x="465" y="3536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5" name="Line 973"/>
                <p:cNvSpPr>
                  <a:spLocks noChangeShapeType="1"/>
                </p:cNvSpPr>
                <p:nvPr/>
              </p:nvSpPr>
              <p:spPr bwMode="auto">
                <a:xfrm>
                  <a:off x="465" y="3677"/>
                  <a:ext cx="1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6" name="Line 974"/>
                <p:cNvSpPr>
                  <a:spLocks noChangeShapeType="1"/>
                </p:cNvSpPr>
                <p:nvPr/>
              </p:nvSpPr>
              <p:spPr bwMode="auto">
                <a:xfrm flipH="1">
                  <a:off x="444" y="3714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7" name="Line 975"/>
                <p:cNvSpPr>
                  <a:spLocks noChangeShapeType="1"/>
                </p:cNvSpPr>
                <p:nvPr/>
              </p:nvSpPr>
              <p:spPr bwMode="auto">
                <a:xfrm flipH="1">
                  <a:off x="444" y="375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8" name="Line 976"/>
                <p:cNvSpPr>
                  <a:spLocks noChangeShapeType="1"/>
                </p:cNvSpPr>
                <p:nvPr/>
              </p:nvSpPr>
              <p:spPr bwMode="auto">
                <a:xfrm flipH="1">
                  <a:off x="444" y="2518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69" name="Line 977"/>
                <p:cNvSpPr>
                  <a:spLocks noChangeShapeType="1"/>
                </p:cNvSpPr>
                <p:nvPr/>
              </p:nvSpPr>
              <p:spPr bwMode="auto">
                <a:xfrm flipH="1">
                  <a:off x="444" y="248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0" name="Line 978"/>
                <p:cNvSpPr>
                  <a:spLocks noChangeShapeType="1"/>
                </p:cNvSpPr>
                <p:nvPr/>
              </p:nvSpPr>
              <p:spPr bwMode="auto">
                <a:xfrm flipH="1">
                  <a:off x="444" y="2450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1" name="Line 979"/>
                <p:cNvSpPr>
                  <a:spLocks noChangeShapeType="1"/>
                </p:cNvSpPr>
                <p:nvPr/>
              </p:nvSpPr>
              <p:spPr bwMode="auto">
                <a:xfrm flipH="1">
                  <a:off x="444" y="2659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2" name="Line 980"/>
                <p:cNvSpPr>
                  <a:spLocks noChangeShapeType="1"/>
                </p:cNvSpPr>
                <p:nvPr/>
              </p:nvSpPr>
              <p:spPr bwMode="auto">
                <a:xfrm flipH="1">
                  <a:off x="444" y="2622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3" name="Line 981"/>
                <p:cNvSpPr>
                  <a:spLocks noChangeShapeType="1"/>
                </p:cNvSpPr>
                <p:nvPr/>
              </p:nvSpPr>
              <p:spPr bwMode="auto">
                <a:xfrm flipH="1">
                  <a:off x="444" y="259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4" name="Line 982"/>
                <p:cNvSpPr>
                  <a:spLocks noChangeShapeType="1"/>
                </p:cNvSpPr>
                <p:nvPr/>
              </p:nvSpPr>
              <p:spPr bwMode="auto">
                <a:xfrm flipH="1">
                  <a:off x="444" y="2800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5" name="Line 983"/>
                <p:cNvSpPr>
                  <a:spLocks noChangeShapeType="1"/>
                </p:cNvSpPr>
                <p:nvPr/>
              </p:nvSpPr>
              <p:spPr bwMode="auto">
                <a:xfrm flipH="1">
                  <a:off x="444" y="2763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6" name="Line 984"/>
                <p:cNvSpPr>
                  <a:spLocks noChangeShapeType="1"/>
                </p:cNvSpPr>
                <p:nvPr/>
              </p:nvSpPr>
              <p:spPr bwMode="auto">
                <a:xfrm flipH="1">
                  <a:off x="444" y="2732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7" name="Line 985"/>
                <p:cNvSpPr>
                  <a:spLocks noChangeShapeType="1"/>
                </p:cNvSpPr>
                <p:nvPr/>
              </p:nvSpPr>
              <p:spPr bwMode="auto">
                <a:xfrm flipH="1">
                  <a:off x="444" y="294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8" name="Line 986"/>
                <p:cNvSpPr>
                  <a:spLocks noChangeShapeType="1"/>
                </p:cNvSpPr>
                <p:nvPr/>
              </p:nvSpPr>
              <p:spPr bwMode="auto">
                <a:xfrm flipH="1">
                  <a:off x="444" y="2904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79" name="Line 987"/>
                <p:cNvSpPr>
                  <a:spLocks noChangeShapeType="1"/>
                </p:cNvSpPr>
                <p:nvPr/>
              </p:nvSpPr>
              <p:spPr bwMode="auto">
                <a:xfrm flipH="1">
                  <a:off x="444" y="2868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0" name="Line 988"/>
                <p:cNvSpPr>
                  <a:spLocks noChangeShapeType="1"/>
                </p:cNvSpPr>
                <p:nvPr/>
              </p:nvSpPr>
              <p:spPr bwMode="auto">
                <a:xfrm flipH="1">
                  <a:off x="444" y="3077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1" name="Line 989"/>
                <p:cNvSpPr>
                  <a:spLocks noChangeShapeType="1"/>
                </p:cNvSpPr>
                <p:nvPr/>
              </p:nvSpPr>
              <p:spPr bwMode="auto">
                <a:xfrm flipH="1">
                  <a:off x="444" y="3040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2" name="Line 990"/>
                <p:cNvSpPr>
                  <a:spLocks noChangeShapeType="1"/>
                </p:cNvSpPr>
                <p:nvPr/>
              </p:nvSpPr>
              <p:spPr bwMode="auto">
                <a:xfrm flipH="1">
                  <a:off x="444" y="3009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3" name="Line 991"/>
                <p:cNvSpPr>
                  <a:spLocks noChangeShapeType="1"/>
                </p:cNvSpPr>
                <p:nvPr/>
              </p:nvSpPr>
              <p:spPr bwMode="auto">
                <a:xfrm flipH="1">
                  <a:off x="444" y="3218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4" name="Line 992"/>
                <p:cNvSpPr>
                  <a:spLocks noChangeShapeType="1"/>
                </p:cNvSpPr>
                <p:nvPr/>
              </p:nvSpPr>
              <p:spPr bwMode="auto">
                <a:xfrm flipH="1">
                  <a:off x="444" y="318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5" name="Line 993"/>
                <p:cNvSpPr>
                  <a:spLocks noChangeShapeType="1"/>
                </p:cNvSpPr>
                <p:nvPr/>
              </p:nvSpPr>
              <p:spPr bwMode="auto">
                <a:xfrm flipH="1">
                  <a:off x="444" y="3150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6" name="Line 994"/>
                <p:cNvSpPr>
                  <a:spLocks noChangeShapeType="1"/>
                </p:cNvSpPr>
                <p:nvPr/>
              </p:nvSpPr>
              <p:spPr bwMode="auto">
                <a:xfrm flipH="1">
                  <a:off x="444" y="3359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7" name="Line 995"/>
                <p:cNvSpPr>
                  <a:spLocks noChangeShapeType="1"/>
                </p:cNvSpPr>
                <p:nvPr/>
              </p:nvSpPr>
              <p:spPr bwMode="auto">
                <a:xfrm flipH="1">
                  <a:off x="444" y="3322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8" name="Line 996"/>
                <p:cNvSpPr>
                  <a:spLocks noChangeShapeType="1"/>
                </p:cNvSpPr>
                <p:nvPr/>
              </p:nvSpPr>
              <p:spPr bwMode="auto">
                <a:xfrm flipH="1">
                  <a:off x="444" y="329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89" name="Line 997"/>
                <p:cNvSpPr>
                  <a:spLocks noChangeShapeType="1"/>
                </p:cNvSpPr>
                <p:nvPr/>
              </p:nvSpPr>
              <p:spPr bwMode="auto">
                <a:xfrm flipH="1">
                  <a:off x="444" y="3500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0" name="Line 998"/>
                <p:cNvSpPr>
                  <a:spLocks noChangeShapeType="1"/>
                </p:cNvSpPr>
                <p:nvPr/>
              </p:nvSpPr>
              <p:spPr bwMode="auto">
                <a:xfrm flipH="1">
                  <a:off x="444" y="3463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1" name="Line 999"/>
                <p:cNvSpPr>
                  <a:spLocks noChangeShapeType="1"/>
                </p:cNvSpPr>
                <p:nvPr/>
              </p:nvSpPr>
              <p:spPr bwMode="auto">
                <a:xfrm flipH="1">
                  <a:off x="444" y="3432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2" name="Line 1000"/>
                <p:cNvSpPr>
                  <a:spLocks noChangeShapeType="1"/>
                </p:cNvSpPr>
                <p:nvPr/>
              </p:nvSpPr>
              <p:spPr bwMode="auto">
                <a:xfrm flipH="1">
                  <a:off x="444" y="3641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3" name="Line 1001"/>
                <p:cNvSpPr>
                  <a:spLocks noChangeShapeType="1"/>
                </p:cNvSpPr>
                <p:nvPr/>
              </p:nvSpPr>
              <p:spPr bwMode="auto">
                <a:xfrm flipH="1">
                  <a:off x="444" y="3604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4" name="Line 1002"/>
                <p:cNvSpPr>
                  <a:spLocks noChangeShapeType="1"/>
                </p:cNvSpPr>
                <p:nvPr/>
              </p:nvSpPr>
              <p:spPr bwMode="auto">
                <a:xfrm flipH="1">
                  <a:off x="444" y="3573"/>
                  <a:ext cx="10" cy="1"/>
                </a:xfrm>
                <a:prstGeom prst="line">
                  <a:avLst/>
                </a:prstGeom>
                <a:noFill/>
                <a:ln w="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5" name="Freeform 1003"/>
                <p:cNvSpPr>
                  <a:spLocks/>
                </p:cNvSpPr>
                <p:nvPr/>
              </p:nvSpPr>
              <p:spPr bwMode="auto">
                <a:xfrm>
                  <a:off x="1640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6" name="Freeform 1004"/>
                <p:cNvSpPr>
                  <a:spLocks/>
                </p:cNvSpPr>
                <p:nvPr/>
              </p:nvSpPr>
              <p:spPr bwMode="auto">
                <a:xfrm>
                  <a:off x="3291" y="333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7" name="Freeform 1005"/>
                <p:cNvSpPr>
                  <a:spLocks/>
                </p:cNvSpPr>
                <p:nvPr/>
              </p:nvSpPr>
              <p:spPr bwMode="auto">
                <a:xfrm>
                  <a:off x="768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8" name="Freeform 1006"/>
                <p:cNvSpPr>
                  <a:spLocks/>
                </p:cNvSpPr>
                <p:nvPr/>
              </p:nvSpPr>
              <p:spPr bwMode="auto">
                <a:xfrm>
                  <a:off x="2199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799" name="Freeform 1007"/>
                <p:cNvSpPr>
                  <a:spLocks/>
                </p:cNvSpPr>
                <p:nvPr/>
              </p:nvSpPr>
              <p:spPr bwMode="auto">
                <a:xfrm>
                  <a:off x="1165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0" name="Freeform 1008"/>
                <p:cNvSpPr>
                  <a:spLocks/>
                </p:cNvSpPr>
                <p:nvPr/>
              </p:nvSpPr>
              <p:spPr bwMode="auto">
                <a:xfrm>
                  <a:off x="1238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1" name="Freeform 1009"/>
                <p:cNvSpPr>
                  <a:spLocks/>
                </p:cNvSpPr>
                <p:nvPr/>
              </p:nvSpPr>
              <p:spPr bwMode="auto">
                <a:xfrm>
                  <a:off x="3014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2" name="Freeform 1010"/>
                <p:cNvSpPr>
                  <a:spLocks/>
                </p:cNvSpPr>
                <p:nvPr/>
              </p:nvSpPr>
              <p:spPr bwMode="auto">
                <a:xfrm>
                  <a:off x="3609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3" name="Freeform 1011"/>
                <p:cNvSpPr>
                  <a:spLocks/>
                </p:cNvSpPr>
                <p:nvPr/>
              </p:nvSpPr>
              <p:spPr bwMode="auto">
                <a:xfrm>
                  <a:off x="2162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4" name="Freeform 1012"/>
                <p:cNvSpPr>
                  <a:spLocks/>
                </p:cNvSpPr>
                <p:nvPr/>
              </p:nvSpPr>
              <p:spPr bwMode="auto">
                <a:xfrm>
                  <a:off x="658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5" name="Freeform 1013"/>
                <p:cNvSpPr>
                  <a:spLocks/>
                </p:cNvSpPr>
                <p:nvPr/>
              </p:nvSpPr>
              <p:spPr bwMode="auto">
                <a:xfrm>
                  <a:off x="1739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6" name="Freeform 1014"/>
                <p:cNvSpPr>
                  <a:spLocks/>
                </p:cNvSpPr>
                <p:nvPr/>
              </p:nvSpPr>
              <p:spPr bwMode="auto">
                <a:xfrm>
                  <a:off x="1859" y="31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7" name="Freeform 1015"/>
                <p:cNvSpPr>
                  <a:spLocks/>
                </p:cNvSpPr>
                <p:nvPr/>
              </p:nvSpPr>
              <p:spPr bwMode="auto">
                <a:xfrm>
                  <a:off x="1776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8" name="Freeform 1016"/>
                <p:cNvSpPr>
                  <a:spLocks/>
                </p:cNvSpPr>
                <p:nvPr/>
              </p:nvSpPr>
              <p:spPr bwMode="auto">
                <a:xfrm>
                  <a:off x="3108" y="312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09" name="Freeform 1017"/>
                <p:cNvSpPr>
                  <a:spLocks/>
                </p:cNvSpPr>
                <p:nvPr/>
              </p:nvSpPr>
              <p:spPr bwMode="auto">
                <a:xfrm>
                  <a:off x="1060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0" name="Freeform 1018"/>
                <p:cNvSpPr>
                  <a:spLocks/>
                </p:cNvSpPr>
                <p:nvPr/>
              </p:nvSpPr>
              <p:spPr bwMode="auto">
                <a:xfrm>
                  <a:off x="2732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1" name="Freeform 1019"/>
                <p:cNvSpPr>
                  <a:spLocks/>
                </p:cNvSpPr>
                <p:nvPr/>
              </p:nvSpPr>
              <p:spPr bwMode="auto">
                <a:xfrm>
                  <a:off x="548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2" name="Freeform 1020"/>
                <p:cNvSpPr>
                  <a:spLocks/>
                </p:cNvSpPr>
                <p:nvPr/>
              </p:nvSpPr>
              <p:spPr bwMode="auto">
                <a:xfrm>
                  <a:off x="2089" y="302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3" name="Freeform 1021"/>
                <p:cNvSpPr>
                  <a:spLocks/>
                </p:cNvSpPr>
                <p:nvPr/>
              </p:nvSpPr>
              <p:spPr bwMode="auto">
                <a:xfrm>
                  <a:off x="1807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4" name="Freeform 1022"/>
                <p:cNvSpPr>
                  <a:spLocks/>
                </p:cNvSpPr>
                <p:nvPr/>
              </p:nvSpPr>
              <p:spPr bwMode="auto">
                <a:xfrm>
                  <a:off x="1034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5" name="Freeform 1023"/>
                <p:cNvSpPr>
                  <a:spLocks/>
                </p:cNvSpPr>
                <p:nvPr/>
              </p:nvSpPr>
              <p:spPr bwMode="auto">
                <a:xfrm>
                  <a:off x="3244" y="32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6" name="Freeform 1024"/>
                <p:cNvSpPr>
                  <a:spLocks/>
                </p:cNvSpPr>
                <p:nvPr/>
              </p:nvSpPr>
              <p:spPr bwMode="auto">
                <a:xfrm>
                  <a:off x="2491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7" name="Freeform 1025"/>
                <p:cNvSpPr>
                  <a:spLocks/>
                </p:cNvSpPr>
                <p:nvPr/>
              </p:nvSpPr>
              <p:spPr bwMode="auto">
                <a:xfrm>
                  <a:off x="1854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8" name="Freeform 1026"/>
                <p:cNvSpPr>
                  <a:spLocks/>
                </p:cNvSpPr>
                <p:nvPr/>
              </p:nvSpPr>
              <p:spPr bwMode="auto">
                <a:xfrm>
                  <a:off x="1786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19" name="Freeform 1027"/>
                <p:cNvSpPr>
                  <a:spLocks/>
                </p:cNvSpPr>
                <p:nvPr/>
              </p:nvSpPr>
              <p:spPr bwMode="auto">
                <a:xfrm>
                  <a:off x="2904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0" name="Freeform 1028"/>
                <p:cNvSpPr>
                  <a:spLocks/>
                </p:cNvSpPr>
                <p:nvPr/>
              </p:nvSpPr>
              <p:spPr bwMode="auto">
                <a:xfrm>
                  <a:off x="2303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1" name="Freeform 1029"/>
                <p:cNvSpPr>
                  <a:spLocks/>
                </p:cNvSpPr>
                <p:nvPr/>
              </p:nvSpPr>
              <p:spPr bwMode="auto">
                <a:xfrm>
                  <a:off x="1969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2" name="Freeform 1030"/>
                <p:cNvSpPr>
                  <a:spLocks/>
                </p:cNvSpPr>
                <p:nvPr/>
              </p:nvSpPr>
              <p:spPr bwMode="auto">
                <a:xfrm>
                  <a:off x="3782" y="333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3" name="Freeform 1031"/>
                <p:cNvSpPr>
                  <a:spLocks/>
                </p:cNvSpPr>
                <p:nvPr/>
              </p:nvSpPr>
              <p:spPr bwMode="auto">
                <a:xfrm>
                  <a:off x="851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4" name="Freeform 1032"/>
                <p:cNvSpPr>
                  <a:spLocks/>
                </p:cNvSpPr>
                <p:nvPr/>
              </p:nvSpPr>
              <p:spPr bwMode="auto">
                <a:xfrm>
                  <a:off x="935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5" name="Freeform 1033"/>
                <p:cNvSpPr>
                  <a:spLocks/>
                </p:cNvSpPr>
                <p:nvPr/>
              </p:nvSpPr>
              <p:spPr bwMode="auto">
                <a:xfrm>
                  <a:off x="1154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6" name="Freeform 1034"/>
                <p:cNvSpPr>
                  <a:spLocks/>
                </p:cNvSpPr>
                <p:nvPr/>
              </p:nvSpPr>
              <p:spPr bwMode="auto">
                <a:xfrm>
                  <a:off x="3003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7" name="Freeform 1035"/>
                <p:cNvSpPr>
                  <a:spLocks/>
                </p:cNvSpPr>
                <p:nvPr/>
              </p:nvSpPr>
              <p:spPr bwMode="auto">
                <a:xfrm>
                  <a:off x="1196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8" name="Freeform 1036"/>
                <p:cNvSpPr>
                  <a:spLocks/>
                </p:cNvSpPr>
                <p:nvPr/>
              </p:nvSpPr>
              <p:spPr bwMode="auto">
                <a:xfrm>
                  <a:off x="627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29" name="Freeform 1037"/>
                <p:cNvSpPr>
                  <a:spLocks/>
                </p:cNvSpPr>
                <p:nvPr/>
              </p:nvSpPr>
              <p:spPr bwMode="auto">
                <a:xfrm>
                  <a:off x="2309" y="344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0" name="Freeform 1038"/>
                <p:cNvSpPr>
                  <a:spLocks/>
                </p:cNvSpPr>
                <p:nvPr/>
              </p:nvSpPr>
              <p:spPr bwMode="auto">
                <a:xfrm>
                  <a:off x="3207" y="288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1" name="Freeform 1039"/>
                <p:cNvSpPr>
                  <a:spLocks/>
                </p:cNvSpPr>
                <p:nvPr/>
              </p:nvSpPr>
              <p:spPr bwMode="auto">
                <a:xfrm>
                  <a:off x="2350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2" name="Freeform 1040"/>
                <p:cNvSpPr>
                  <a:spLocks/>
                </p:cNvSpPr>
                <p:nvPr/>
              </p:nvSpPr>
              <p:spPr bwMode="auto">
                <a:xfrm>
                  <a:off x="2549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3" name="Freeform 1041"/>
                <p:cNvSpPr>
                  <a:spLocks/>
                </p:cNvSpPr>
                <p:nvPr/>
              </p:nvSpPr>
              <p:spPr bwMode="auto">
                <a:xfrm>
                  <a:off x="632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4" name="Freeform 1042"/>
                <p:cNvSpPr>
                  <a:spLocks/>
                </p:cNvSpPr>
                <p:nvPr/>
              </p:nvSpPr>
              <p:spPr bwMode="auto">
                <a:xfrm>
                  <a:off x="1927" y="302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5" name="Freeform 1043"/>
                <p:cNvSpPr>
                  <a:spLocks/>
                </p:cNvSpPr>
                <p:nvPr/>
              </p:nvSpPr>
              <p:spPr bwMode="auto">
                <a:xfrm>
                  <a:off x="1792" y="358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6" name="Freeform 1044"/>
                <p:cNvSpPr>
                  <a:spLocks/>
                </p:cNvSpPr>
                <p:nvPr/>
              </p:nvSpPr>
              <p:spPr bwMode="auto">
                <a:xfrm>
                  <a:off x="5056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7" name="Freeform 1045"/>
                <p:cNvSpPr>
                  <a:spLocks/>
                </p:cNvSpPr>
                <p:nvPr/>
              </p:nvSpPr>
              <p:spPr bwMode="auto">
                <a:xfrm>
                  <a:off x="1342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8" name="Freeform 1046"/>
                <p:cNvSpPr>
                  <a:spLocks/>
                </p:cNvSpPr>
                <p:nvPr/>
              </p:nvSpPr>
              <p:spPr bwMode="auto">
                <a:xfrm>
                  <a:off x="2189" y="344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39" name="Freeform 1047"/>
                <p:cNvSpPr>
                  <a:spLocks/>
                </p:cNvSpPr>
                <p:nvPr/>
              </p:nvSpPr>
              <p:spPr bwMode="auto">
                <a:xfrm>
                  <a:off x="1755" y="312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0" name="Freeform 1048"/>
                <p:cNvSpPr>
                  <a:spLocks/>
                </p:cNvSpPr>
                <p:nvPr/>
              </p:nvSpPr>
              <p:spPr bwMode="auto">
                <a:xfrm>
                  <a:off x="987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1" name="Freeform 1049"/>
                <p:cNvSpPr>
                  <a:spLocks/>
                </p:cNvSpPr>
                <p:nvPr/>
              </p:nvSpPr>
              <p:spPr bwMode="auto">
                <a:xfrm>
                  <a:off x="2465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2" name="Freeform 1050"/>
                <p:cNvSpPr>
                  <a:spLocks/>
                </p:cNvSpPr>
                <p:nvPr/>
              </p:nvSpPr>
              <p:spPr bwMode="auto">
                <a:xfrm>
                  <a:off x="1436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3" name="Freeform 1051"/>
                <p:cNvSpPr>
                  <a:spLocks/>
                </p:cNvSpPr>
                <p:nvPr/>
              </p:nvSpPr>
              <p:spPr bwMode="auto">
                <a:xfrm>
                  <a:off x="3280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4" name="Freeform 1052"/>
                <p:cNvSpPr>
                  <a:spLocks/>
                </p:cNvSpPr>
                <p:nvPr/>
              </p:nvSpPr>
              <p:spPr bwMode="auto">
                <a:xfrm>
                  <a:off x="1551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5" name="Freeform 1053"/>
                <p:cNvSpPr>
                  <a:spLocks/>
                </p:cNvSpPr>
                <p:nvPr/>
              </p:nvSpPr>
              <p:spPr bwMode="auto">
                <a:xfrm>
                  <a:off x="1280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6" name="Freeform 1054"/>
                <p:cNvSpPr>
                  <a:spLocks/>
                </p:cNvSpPr>
                <p:nvPr/>
              </p:nvSpPr>
              <p:spPr bwMode="auto">
                <a:xfrm>
                  <a:off x="3395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7" name="Freeform 1055"/>
                <p:cNvSpPr>
                  <a:spLocks/>
                </p:cNvSpPr>
                <p:nvPr/>
              </p:nvSpPr>
              <p:spPr bwMode="auto">
                <a:xfrm>
                  <a:off x="867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8" name="Freeform 1056"/>
                <p:cNvSpPr>
                  <a:spLocks/>
                </p:cNvSpPr>
                <p:nvPr/>
              </p:nvSpPr>
              <p:spPr bwMode="auto">
                <a:xfrm>
                  <a:off x="1405" y="312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49" name="Freeform 1057"/>
                <p:cNvSpPr>
                  <a:spLocks/>
                </p:cNvSpPr>
                <p:nvPr/>
              </p:nvSpPr>
              <p:spPr bwMode="auto">
                <a:xfrm>
                  <a:off x="1405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0" name="Freeform 1058"/>
                <p:cNvSpPr>
                  <a:spLocks/>
                </p:cNvSpPr>
                <p:nvPr/>
              </p:nvSpPr>
              <p:spPr bwMode="auto">
                <a:xfrm>
                  <a:off x="3834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1" name="Freeform 1059"/>
                <p:cNvSpPr>
                  <a:spLocks/>
                </p:cNvSpPr>
                <p:nvPr/>
              </p:nvSpPr>
              <p:spPr bwMode="auto">
                <a:xfrm>
                  <a:off x="804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2" name="Freeform 1060"/>
                <p:cNvSpPr>
                  <a:spLocks/>
                </p:cNvSpPr>
                <p:nvPr/>
              </p:nvSpPr>
              <p:spPr bwMode="auto">
                <a:xfrm>
                  <a:off x="1713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3" name="Freeform 1061"/>
                <p:cNvSpPr>
                  <a:spLocks/>
                </p:cNvSpPr>
                <p:nvPr/>
              </p:nvSpPr>
              <p:spPr bwMode="auto">
                <a:xfrm>
                  <a:off x="1551" y="368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4" name="Freeform 1062"/>
                <p:cNvSpPr>
                  <a:spLocks/>
                </p:cNvSpPr>
                <p:nvPr/>
              </p:nvSpPr>
              <p:spPr bwMode="auto">
                <a:xfrm>
                  <a:off x="595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5" name="Freeform 1063"/>
                <p:cNvSpPr>
                  <a:spLocks/>
                </p:cNvSpPr>
                <p:nvPr/>
              </p:nvSpPr>
              <p:spPr bwMode="auto">
                <a:xfrm>
                  <a:off x="1990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6" name="Freeform 1064"/>
                <p:cNvSpPr>
                  <a:spLocks/>
                </p:cNvSpPr>
                <p:nvPr/>
              </p:nvSpPr>
              <p:spPr bwMode="auto">
                <a:xfrm>
                  <a:off x="2403" y="354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7" name="Freeform 1065"/>
                <p:cNvSpPr>
                  <a:spLocks/>
                </p:cNvSpPr>
                <p:nvPr/>
              </p:nvSpPr>
              <p:spPr bwMode="auto">
                <a:xfrm>
                  <a:off x="2194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8" name="Freeform 1066"/>
                <p:cNvSpPr>
                  <a:spLocks/>
                </p:cNvSpPr>
                <p:nvPr/>
              </p:nvSpPr>
              <p:spPr bwMode="auto">
                <a:xfrm>
                  <a:off x="3056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59" name="Freeform 1067"/>
                <p:cNvSpPr>
                  <a:spLocks/>
                </p:cNvSpPr>
                <p:nvPr/>
              </p:nvSpPr>
              <p:spPr bwMode="auto">
                <a:xfrm>
                  <a:off x="2283" y="27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0" name="Freeform 1068"/>
                <p:cNvSpPr>
                  <a:spLocks/>
                </p:cNvSpPr>
                <p:nvPr/>
              </p:nvSpPr>
              <p:spPr bwMode="auto">
                <a:xfrm>
                  <a:off x="1405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1" name="Freeform 1069"/>
                <p:cNvSpPr>
                  <a:spLocks/>
                </p:cNvSpPr>
                <p:nvPr/>
              </p:nvSpPr>
              <p:spPr bwMode="auto">
                <a:xfrm>
                  <a:off x="2549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2" name="Freeform 1070"/>
                <p:cNvSpPr>
                  <a:spLocks/>
                </p:cNvSpPr>
                <p:nvPr/>
              </p:nvSpPr>
              <p:spPr bwMode="auto">
                <a:xfrm>
                  <a:off x="945" y="30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3" name="Freeform 1071"/>
                <p:cNvSpPr>
                  <a:spLocks/>
                </p:cNvSpPr>
                <p:nvPr/>
              </p:nvSpPr>
              <p:spPr bwMode="auto">
                <a:xfrm>
                  <a:off x="1133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4" name="Freeform 1072"/>
                <p:cNvSpPr>
                  <a:spLocks/>
                </p:cNvSpPr>
                <p:nvPr/>
              </p:nvSpPr>
              <p:spPr bwMode="auto">
                <a:xfrm>
                  <a:off x="3484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5" name="Freeform 1073"/>
                <p:cNvSpPr>
                  <a:spLocks/>
                </p:cNvSpPr>
                <p:nvPr/>
              </p:nvSpPr>
              <p:spPr bwMode="auto">
                <a:xfrm>
                  <a:off x="945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6" name="Freeform 1074"/>
                <p:cNvSpPr>
                  <a:spLocks/>
                </p:cNvSpPr>
                <p:nvPr/>
              </p:nvSpPr>
              <p:spPr bwMode="auto">
                <a:xfrm>
                  <a:off x="2502" y="30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7" name="Freeform 1075"/>
                <p:cNvSpPr>
                  <a:spLocks/>
                </p:cNvSpPr>
                <p:nvPr/>
              </p:nvSpPr>
              <p:spPr bwMode="auto">
                <a:xfrm>
                  <a:off x="2115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8" name="Freeform 1076"/>
                <p:cNvSpPr>
                  <a:spLocks/>
                </p:cNvSpPr>
                <p:nvPr/>
              </p:nvSpPr>
              <p:spPr bwMode="auto">
                <a:xfrm>
                  <a:off x="2215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69" name="Freeform 1077"/>
                <p:cNvSpPr>
                  <a:spLocks/>
                </p:cNvSpPr>
                <p:nvPr/>
              </p:nvSpPr>
              <p:spPr bwMode="auto">
                <a:xfrm>
                  <a:off x="559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0" name="Freeform 1078"/>
                <p:cNvSpPr>
                  <a:spLocks/>
                </p:cNvSpPr>
                <p:nvPr/>
              </p:nvSpPr>
              <p:spPr bwMode="auto">
                <a:xfrm>
                  <a:off x="3134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1" name="Freeform 1079"/>
                <p:cNvSpPr>
                  <a:spLocks/>
                </p:cNvSpPr>
                <p:nvPr/>
              </p:nvSpPr>
              <p:spPr bwMode="auto">
                <a:xfrm>
                  <a:off x="1734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2" name="Freeform 1080"/>
                <p:cNvSpPr>
                  <a:spLocks/>
                </p:cNvSpPr>
                <p:nvPr/>
              </p:nvSpPr>
              <p:spPr bwMode="auto">
                <a:xfrm>
                  <a:off x="909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3" name="Freeform 1081"/>
                <p:cNvSpPr>
                  <a:spLocks/>
                </p:cNvSpPr>
                <p:nvPr/>
              </p:nvSpPr>
              <p:spPr bwMode="auto">
                <a:xfrm>
                  <a:off x="3468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4" name="Freeform 1082"/>
                <p:cNvSpPr>
                  <a:spLocks/>
                </p:cNvSpPr>
                <p:nvPr/>
              </p:nvSpPr>
              <p:spPr bwMode="auto">
                <a:xfrm>
                  <a:off x="700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5" name="Freeform 1083"/>
                <p:cNvSpPr>
                  <a:spLocks/>
                </p:cNvSpPr>
                <p:nvPr/>
              </p:nvSpPr>
              <p:spPr bwMode="auto">
                <a:xfrm>
                  <a:off x="2021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6" name="Freeform 1084"/>
                <p:cNvSpPr>
                  <a:spLocks/>
                </p:cNvSpPr>
                <p:nvPr/>
              </p:nvSpPr>
              <p:spPr bwMode="auto">
                <a:xfrm>
                  <a:off x="2779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7" name="Freeform 1085"/>
                <p:cNvSpPr>
                  <a:spLocks/>
                </p:cNvSpPr>
                <p:nvPr/>
              </p:nvSpPr>
              <p:spPr bwMode="auto">
                <a:xfrm>
                  <a:off x="1985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8" name="Freeform 1086"/>
                <p:cNvSpPr>
                  <a:spLocks/>
                </p:cNvSpPr>
                <p:nvPr/>
              </p:nvSpPr>
              <p:spPr bwMode="auto">
                <a:xfrm>
                  <a:off x="3620" y="29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79" name="Freeform 1087"/>
                <p:cNvSpPr>
                  <a:spLocks/>
                </p:cNvSpPr>
                <p:nvPr/>
              </p:nvSpPr>
              <p:spPr bwMode="auto">
                <a:xfrm>
                  <a:off x="914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0" name="Freeform 1088"/>
                <p:cNvSpPr>
                  <a:spLocks/>
                </p:cNvSpPr>
                <p:nvPr/>
              </p:nvSpPr>
              <p:spPr bwMode="auto">
                <a:xfrm>
                  <a:off x="1457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1" name="Freeform 1089"/>
                <p:cNvSpPr>
                  <a:spLocks/>
                </p:cNvSpPr>
                <p:nvPr/>
              </p:nvSpPr>
              <p:spPr bwMode="auto">
                <a:xfrm>
                  <a:off x="1567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2" name="Freeform 1090"/>
                <p:cNvSpPr>
                  <a:spLocks/>
                </p:cNvSpPr>
                <p:nvPr/>
              </p:nvSpPr>
              <p:spPr bwMode="auto">
                <a:xfrm>
                  <a:off x="3630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3" name="Freeform 1091"/>
                <p:cNvSpPr>
                  <a:spLocks/>
                </p:cNvSpPr>
                <p:nvPr/>
              </p:nvSpPr>
              <p:spPr bwMode="auto">
                <a:xfrm>
                  <a:off x="825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4" name="Freeform 1092"/>
                <p:cNvSpPr>
                  <a:spLocks/>
                </p:cNvSpPr>
                <p:nvPr/>
              </p:nvSpPr>
              <p:spPr bwMode="auto">
                <a:xfrm>
                  <a:off x="1661" y="28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5" name="Freeform 1093"/>
                <p:cNvSpPr>
                  <a:spLocks/>
                </p:cNvSpPr>
                <p:nvPr/>
              </p:nvSpPr>
              <p:spPr bwMode="auto">
                <a:xfrm>
                  <a:off x="1353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6" name="Freeform 1094"/>
                <p:cNvSpPr>
                  <a:spLocks/>
                </p:cNvSpPr>
                <p:nvPr/>
              </p:nvSpPr>
              <p:spPr bwMode="auto">
                <a:xfrm>
                  <a:off x="1577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7" name="Freeform 1095"/>
                <p:cNvSpPr>
                  <a:spLocks/>
                </p:cNvSpPr>
                <p:nvPr/>
              </p:nvSpPr>
              <p:spPr bwMode="auto">
                <a:xfrm>
                  <a:off x="2747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8" name="Freeform 1096"/>
                <p:cNvSpPr>
                  <a:spLocks/>
                </p:cNvSpPr>
                <p:nvPr/>
              </p:nvSpPr>
              <p:spPr bwMode="auto">
                <a:xfrm>
                  <a:off x="1656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89" name="Freeform 1097"/>
                <p:cNvSpPr>
                  <a:spLocks/>
                </p:cNvSpPr>
                <p:nvPr/>
              </p:nvSpPr>
              <p:spPr bwMode="auto">
                <a:xfrm>
                  <a:off x="1180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0" name="Freeform 1098"/>
                <p:cNvSpPr>
                  <a:spLocks/>
                </p:cNvSpPr>
                <p:nvPr/>
              </p:nvSpPr>
              <p:spPr bwMode="auto">
                <a:xfrm>
                  <a:off x="2209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1" name="Freeform 1099"/>
                <p:cNvSpPr>
                  <a:spLocks/>
                </p:cNvSpPr>
                <p:nvPr/>
              </p:nvSpPr>
              <p:spPr bwMode="auto">
                <a:xfrm>
                  <a:off x="2089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2" name="Freeform 1100"/>
                <p:cNvSpPr>
                  <a:spLocks/>
                </p:cNvSpPr>
                <p:nvPr/>
              </p:nvSpPr>
              <p:spPr bwMode="auto">
                <a:xfrm>
                  <a:off x="3071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3" name="Freeform 1101"/>
                <p:cNvSpPr>
                  <a:spLocks/>
                </p:cNvSpPr>
                <p:nvPr/>
              </p:nvSpPr>
              <p:spPr bwMode="auto">
                <a:xfrm>
                  <a:off x="789" y="344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4" name="Freeform 1102"/>
                <p:cNvSpPr>
                  <a:spLocks/>
                </p:cNvSpPr>
                <p:nvPr/>
              </p:nvSpPr>
              <p:spPr bwMode="auto">
                <a:xfrm>
                  <a:off x="2951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5" name="Freeform 1103"/>
                <p:cNvSpPr>
                  <a:spLocks/>
                </p:cNvSpPr>
                <p:nvPr/>
              </p:nvSpPr>
              <p:spPr bwMode="auto">
                <a:xfrm>
                  <a:off x="2152" y="309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6" name="Freeform 1104"/>
                <p:cNvSpPr>
                  <a:spLocks/>
                </p:cNvSpPr>
                <p:nvPr/>
              </p:nvSpPr>
              <p:spPr bwMode="auto">
                <a:xfrm>
                  <a:off x="564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7" name="Freeform 1105"/>
                <p:cNvSpPr>
                  <a:spLocks/>
                </p:cNvSpPr>
                <p:nvPr/>
              </p:nvSpPr>
              <p:spPr bwMode="auto">
                <a:xfrm>
                  <a:off x="1703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8" name="Freeform 1106"/>
                <p:cNvSpPr>
                  <a:spLocks/>
                </p:cNvSpPr>
                <p:nvPr/>
              </p:nvSpPr>
              <p:spPr bwMode="auto">
                <a:xfrm>
                  <a:off x="2267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899" name="Freeform 1107"/>
                <p:cNvSpPr>
                  <a:spLocks/>
                </p:cNvSpPr>
                <p:nvPr/>
              </p:nvSpPr>
              <p:spPr bwMode="auto">
                <a:xfrm>
                  <a:off x="1358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0" name="Freeform 1108"/>
                <p:cNvSpPr>
                  <a:spLocks/>
                </p:cNvSpPr>
                <p:nvPr/>
              </p:nvSpPr>
              <p:spPr bwMode="auto">
                <a:xfrm>
                  <a:off x="3949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1" name="Freeform 1109"/>
                <p:cNvSpPr>
                  <a:spLocks/>
                </p:cNvSpPr>
                <p:nvPr/>
              </p:nvSpPr>
              <p:spPr bwMode="auto">
                <a:xfrm>
                  <a:off x="2032" y="288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2" name="Freeform 1110"/>
                <p:cNvSpPr>
                  <a:spLocks/>
                </p:cNvSpPr>
                <p:nvPr/>
              </p:nvSpPr>
              <p:spPr bwMode="auto">
                <a:xfrm>
                  <a:off x="1729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3" name="Freeform 1111"/>
                <p:cNvSpPr>
                  <a:spLocks/>
                </p:cNvSpPr>
                <p:nvPr/>
              </p:nvSpPr>
              <p:spPr bwMode="auto">
                <a:xfrm>
                  <a:off x="3071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4" name="Freeform 1112"/>
                <p:cNvSpPr>
                  <a:spLocks/>
                </p:cNvSpPr>
                <p:nvPr/>
              </p:nvSpPr>
              <p:spPr bwMode="auto">
                <a:xfrm>
                  <a:off x="940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5" name="Freeform 1113"/>
                <p:cNvSpPr>
                  <a:spLocks/>
                </p:cNvSpPr>
                <p:nvPr/>
              </p:nvSpPr>
              <p:spPr bwMode="auto">
                <a:xfrm>
                  <a:off x="5213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6" name="Freeform 1114"/>
                <p:cNvSpPr>
                  <a:spLocks/>
                </p:cNvSpPr>
                <p:nvPr/>
              </p:nvSpPr>
              <p:spPr bwMode="auto">
                <a:xfrm>
                  <a:off x="1301" y="34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7" name="Freeform 1115"/>
                <p:cNvSpPr>
                  <a:spLocks/>
                </p:cNvSpPr>
                <p:nvPr/>
              </p:nvSpPr>
              <p:spPr bwMode="auto">
                <a:xfrm>
                  <a:off x="1222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8" name="Freeform 1116"/>
                <p:cNvSpPr>
                  <a:spLocks/>
                </p:cNvSpPr>
                <p:nvPr/>
              </p:nvSpPr>
              <p:spPr bwMode="auto">
                <a:xfrm>
                  <a:off x="1379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09" name="Freeform 1117"/>
                <p:cNvSpPr>
                  <a:spLocks/>
                </p:cNvSpPr>
                <p:nvPr/>
              </p:nvSpPr>
              <p:spPr bwMode="auto">
                <a:xfrm>
                  <a:off x="972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0" name="Freeform 1118"/>
                <p:cNvSpPr>
                  <a:spLocks/>
                </p:cNvSpPr>
                <p:nvPr/>
              </p:nvSpPr>
              <p:spPr bwMode="auto">
                <a:xfrm>
                  <a:off x="2168" y="358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1" name="Freeform 1119"/>
                <p:cNvSpPr>
                  <a:spLocks/>
                </p:cNvSpPr>
                <p:nvPr/>
              </p:nvSpPr>
              <p:spPr bwMode="auto">
                <a:xfrm>
                  <a:off x="1598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2" name="Freeform 1120"/>
                <p:cNvSpPr>
                  <a:spLocks/>
                </p:cNvSpPr>
                <p:nvPr/>
              </p:nvSpPr>
              <p:spPr bwMode="auto">
                <a:xfrm>
                  <a:off x="1588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3" name="Freeform 1121"/>
                <p:cNvSpPr>
                  <a:spLocks/>
                </p:cNvSpPr>
                <p:nvPr/>
              </p:nvSpPr>
              <p:spPr bwMode="auto">
                <a:xfrm>
                  <a:off x="815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4" name="Freeform 1122"/>
                <p:cNvSpPr>
                  <a:spLocks/>
                </p:cNvSpPr>
                <p:nvPr/>
              </p:nvSpPr>
              <p:spPr bwMode="auto">
                <a:xfrm>
                  <a:off x="2591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5" name="Freeform 1123"/>
                <p:cNvSpPr>
                  <a:spLocks/>
                </p:cNvSpPr>
                <p:nvPr/>
              </p:nvSpPr>
              <p:spPr bwMode="auto">
                <a:xfrm>
                  <a:off x="2350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6" name="Freeform 1124"/>
                <p:cNvSpPr>
                  <a:spLocks/>
                </p:cNvSpPr>
                <p:nvPr/>
              </p:nvSpPr>
              <p:spPr bwMode="auto">
                <a:xfrm>
                  <a:off x="1400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7" name="Freeform 1125"/>
                <p:cNvSpPr>
                  <a:spLocks/>
                </p:cNvSpPr>
                <p:nvPr/>
              </p:nvSpPr>
              <p:spPr bwMode="auto">
                <a:xfrm>
                  <a:off x="3171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8" name="Freeform 1126"/>
                <p:cNvSpPr>
                  <a:spLocks/>
                </p:cNvSpPr>
                <p:nvPr/>
              </p:nvSpPr>
              <p:spPr bwMode="auto">
                <a:xfrm>
                  <a:off x="768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19" name="Freeform 1127"/>
                <p:cNvSpPr>
                  <a:spLocks/>
                </p:cNvSpPr>
                <p:nvPr/>
              </p:nvSpPr>
              <p:spPr bwMode="auto">
                <a:xfrm>
                  <a:off x="2930" y="309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0" name="Freeform 1128"/>
                <p:cNvSpPr>
                  <a:spLocks/>
                </p:cNvSpPr>
                <p:nvPr/>
              </p:nvSpPr>
              <p:spPr bwMode="auto">
                <a:xfrm>
                  <a:off x="2841" y="368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1" name="Freeform 1129"/>
                <p:cNvSpPr>
                  <a:spLocks/>
                </p:cNvSpPr>
                <p:nvPr/>
              </p:nvSpPr>
              <p:spPr bwMode="auto">
                <a:xfrm>
                  <a:off x="4753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2" name="Freeform 1130"/>
                <p:cNvSpPr>
                  <a:spLocks/>
                </p:cNvSpPr>
                <p:nvPr/>
              </p:nvSpPr>
              <p:spPr bwMode="auto">
                <a:xfrm>
                  <a:off x="123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3" name="Freeform 1131"/>
                <p:cNvSpPr>
                  <a:spLocks/>
                </p:cNvSpPr>
                <p:nvPr/>
              </p:nvSpPr>
              <p:spPr bwMode="auto">
                <a:xfrm>
                  <a:off x="2424" y="274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4" name="Freeform 1132"/>
                <p:cNvSpPr>
                  <a:spLocks/>
                </p:cNvSpPr>
                <p:nvPr/>
              </p:nvSpPr>
              <p:spPr bwMode="auto">
                <a:xfrm>
                  <a:off x="1859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5" name="Freeform 1133"/>
                <p:cNvSpPr>
                  <a:spLocks/>
                </p:cNvSpPr>
                <p:nvPr/>
              </p:nvSpPr>
              <p:spPr bwMode="auto">
                <a:xfrm>
                  <a:off x="1551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6" name="Freeform 1134"/>
                <p:cNvSpPr>
                  <a:spLocks/>
                </p:cNvSpPr>
                <p:nvPr/>
              </p:nvSpPr>
              <p:spPr bwMode="auto">
                <a:xfrm>
                  <a:off x="3029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7" name="Freeform 1135"/>
                <p:cNvSpPr>
                  <a:spLocks/>
                </p:cNvSpPr>
                <p:nvPr/>
              </p:nvSpPr>
              <p:spPr bwMode="auto">
                <a:xfrm>
                  <a:off x="1666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8" name="Freeform 1136"/>
                <p:cNvSpPr>
                  <a:spLocks/>
                </p:cNvSpPr>
                <p:nvPr/>
              </p:nvSpPr>
              <p:spPr bwMode="auto">
                <a:xfrm>
                  <a:off x="1227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29" name="Freeform 1137"/>
                <p:cNvSpPr>
                  <a:spLocks/>
                </p:cNvSpPr>
                <p:nvPr/>
              </p:nvSpPr>
              <p:spPr bwMode="auto">
                <a:xfrm>
                  <a:off x="496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0" name="Freeform 1138"/>
                <p:cNvSpPr>
                  <a:spLocks/>
                </p:cNvSpPr>
                <p:nvPr/>
              </p:nvSpPr>
              <p:spPr bwMode="auto">
                <a:xfrm>
                  <a:off x="1692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1" name="Freeform 1139"/>
                <p:cNvSpPr>
                  <a:spLocks/>
                </p:cNvSpPr>
                <p:nvPr/>
              </p:nvSpPr>
              <p:spPr bwMode="auto">
                <a:xfrm>
                  <a:off x="2434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2" name="Freeform 1140"/>
                <p:cNvSpPr>
                  <a:spLocks/>
                </p:cNvSpPr>
                <p:nvPr/>
              </p:nvSpPr>
              <p:spPr bwMode="auto">
                <a:xfrm>
                  <a:off x="1786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3" name="Freeform 1141"/>
                <p:cNvSpPr>
                  <a:spLocks/>
                </p:cNvSpPr>
                <p:nvPr/>
              </p:nvSpPr>
              <p:spPr bwMode="auto">
                <a:xfrm>
                  <a:off x="3745" y="31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4" name="Freeform 1142"/>
                <p:cNvSpPr>
                  <a:spLocks/>
                </p:cNvSpPr>
                <p:nvPr/>
              </p:nvSpPr>
              <p:spPr bwMode="auto">
                <a:xfrm>
                  <a:off x="872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5" name="Freeform 1143"/>
                <p:cNvSpPr>
                  <a:spLocks/>
                </p:cNvSpPr>
                <p:nvPr/>
              </p:nvSpPr>
              <p:spPr bwMode="auto">
                <a:xfrm>
                  <a:off x="1776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6" name="Freeform 1144"/>
                <p:cNvSpPr>
                  <a:spLocks/>
                </p:cNvSpPr>
                <p:nvPr/>
              </p:nvSpPr>
              <p:spPr bwMode="auto">
                <a:xfrm>
                  <a:off x="1583" y="368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7" name="Freeform 1145"/>
                <p:cNvSpPr>
                  <a:spLocks/>
                </p:cNvSpPr>
                <p:nvPr/>
              </p:nvSpPr>
              <p:spPr bwMode="auto">
                <a:xfrm>
                  <a:off x="3301" y="302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8" name="Freeform 1146"/>
                <p:cNvSpPr>
                  <a:spLocks/>
                </p:cNvSpPr>
                <p:nvPr/>
              </p:nvSpPr>
              <p:spPr bwMode="auto">
                <a:xfrm>
                  <a:off x="2533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39" name="Freeform 1147"/>
                <p:cNvSpPr>
                  <a:spLocks/>
                </p:cNvSpPr>
                <p:nvPr/>
              </p:nvSpPr>
              <p:spPr bwMode="auto">
                <a:xfrm>
                  <a:off x="2716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0" name="Freeform 1148"/>
                <p:cNvSpPr>
                  <a:spLocks/>
                </p:cNvSpPr>
                <p:nvPr/>
              </p:nvSpPr>
              <p:spPr bwMode="auto">
                <a:xfrm>
                  <a:off x="65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1" name="Freeform 1149"/>
                <p:cNvSpPr>
                  <a:spLocks/>
                </p:cNvSpPr>
                <p:nvPr/>
              </p:nvSpPr>
              <p:spPr bwMode="auto">
                <a:xfrm>
                  <a:off x="288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2" name="Freeform 1150"/>
                <p:cNvSpPr>
                  <a:spLocks/>
                </p:cNvSpPr>
                <p:nvPr/>
              </p:nvSpPr>
              <p:spPr bwMode="auto">
                <a:xfrm>
                  <a:off x="1687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3" name="Freeform 1151"/>
                <p:cNvSpPr>
                  <a:spLocks/>
                </p:cNvSpPr>
                <p:nvPr/>
              </p:nvSpPr>
              <p:spPr bwMode="auto">
                <a:xfrm>
                  <a:off x="846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4" name="Freeform 1152"/>
                <p:cNvSpPr>
                  <a:spLocks/>
                </p:cNvSpPr>
                <p:nvPr/>
              </p:nvSpPr>
              <p:spPr bwMode="auto">
                <a:xfrm>
                  <a:off x="2826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5" name="Freeform 1153"/>
                <p:cNvSpPr>
                  <a:spLocks/>
                </p:cNvSpPr>
                <p:nvPr/>
              </p:nvSpPr>
              <p:spPr bwMode="auto">
                <a:xfrm>
                  <a:off x="2241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6" name="Freeform 1154"/>
                <p:cNvSpPr>
                  <a:spLocks/>
                </p:cNvSpPr>
                <p:nvPr/>
              </p:nvSpPr>
              <p:spPr bwMode="auto">
                <a:xfrm>
                  <a:off x="1933" y="29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7" name="Freeform 1155"/>
                <p:cNvSpPr>
                  <a:spLocks/>
                </p:cNvSpPr>
                <p:nvPr/>
              </p:nvSpPr>
              <p:spPr bwMode="auto">
                <a:xfrm>
                  <a:off x="857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8" name="Freeform 1156"/>
                <p:cNvSpPr>
                  <a:spLocks/>
                </p:cNvSpPr>
                <p:nvPr/>
              </p:nvSpPr>
              <p:spPr bwMode="auto">
                <a:xfrm>
                  <a:off x="2053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49" name="Freeform 1157"/>
                <p:cNvSpPr>
                  <a:spLocks/>
                </p:cNvSpPr>
                <p:nvPr/>
              </p:nvSpPr>
              <p:spPr bwMode="auto">
                <a:xfrm>
                  <a:off x="1013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0" name="Freeform 1158"/>
                <p:cNvSpPr>
                  <a:spLocks/>
                </p:cNvSpPr>
                <p:nvPr/>
              </p:nvSpPr>
              <p:spPr bwMode="auto">
                <a:xfrm>
                  <a:off x="1301" y="36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1" name="Freeform 1159"/>
                <p:cNvSpPr>
                  <a:spLocks/>
                </p:cNvSpPr>
                <p:nvPr/>
              </p:nvSpPr>
              <p:spPr bwMode="auto">
                <a:xfrm>
                  <a:off x="3312" y="344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2" name="Freeform 1160"/>
                <p:cNvSpPr>
                  <a:spLocks/>
                </p:cNvSpPr>
                <p:nvPr/>
              </p:nvSpPr>
              <p:spPr bwMode="auto">
                <a:xfrm>
                  <a:off x="945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3" name="Freeform 1161"/>
                <p:cNvSpPr>
                  <a:spLocks/>
                </p:cNvSpPr>
                <p:nvPr/>
              </p:nvSpPr>
              <p:spPr bwMode="auto">
                <a:xfrm>
                  <a:off x="1092" y="32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4" name="Freeform 1162"/>
                <p:cNvSpPr>
                  <a:spLocks/>
                </p:cNvSpPr>
                <p:nvPr/>
              </p:nvSpPr>
              <p:spPr bwMode="auto">
                <a:xfrm>
                  <a:off x="2690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5" name="Freeform 1163"/>
                <p:cNvSpPr>
                  <a:spLocks/>
                </p:cNvSpPr>
                <p:nvPr/>
              </p:nvSpPr>
              <p:spPr bwMode="auto">
                <a:xfrm>
                  <a:off x="2732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6" name="Freeform 1164"/>
                <p:cNvSpPr>
                  <a:spLocks/>
                </p:cNvSpPr>
                <p:nvPr/>
              </p:nvSpPr>
              <p:spPr bwMode="auto">
                <a:xfrm>
                  <a:off x="1374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7" name="Freeform 1165"/>
                <p:cNvSpPr>
                  <a:spLocks/>
                </p:cNvSpPr>
                <p:nvPr/>
              </p:nvSpPr>
              <p:spPr bwMode="auto">
                <a:xfrm>
                  <a:off x="2700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8" name="Freeform 1166"/>
                <p:cNvSpPr>
                  <a:spLocks/>
                </p:cNvSpPr>
                <p:nvPr/>
              </p:nvSpPr>
              <p:spPr bwMode="auto">
                <a:xfrm>
                  <a:off x="606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59" name="Freeform 1167"/>
                <p:cNvSpPr>
                  <a:spLocks/>
                </p:cNvSpPr>
                <p:nvPr/>
              </p:nvSpPr>
              <p:spPr bwMode="auto">
                <a:xfrm>
                  <a:off x="2173" y="30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grpSp>
            <p:nvGrpSpPr>
              <p:cNvPr id="4" name="Group 1369"/>
              <p:cNvGrpSpPr>
                <a:grpSpLocks/>
              </p:cNvGrpSpPr>
              <p:nvPr/>
            </p:nvGrpSpPr>
            <p:grpSpPr bwMode="auto">
              <a:xfrm>
                <a:off x="754063" y="3798888"/>
                <a:ext cx="7131050" cy="2122488"/>
                <a:chOff x="475" y="2393"/>
                <a:chExt cx="4492" cy="1337"/>
              </a:xfrm>
            </p:grpSpPr>
            <p:sp>
              <p:nvSpPr>
                <p:cNvPr id="34961" name="Freeform 1169"/>
                <p:cNvSpPr>
                  <a:spLocks/>
                </p:cNvSpPr>
                <p:nvPr/>
              </p:nvSpPr>
              <p:spPr bwMode="auto">
                <a:xfrm>
                  <a:off x="2037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2" name="Freeform 1170"/>
                <p:cNvSpPr>
                  <a:spLocks/>
                </p:cNvSpPr>
                <p:nvPr/>
              </p:nvSpPr>
              <p:spPr bwMode="auto">
                <a:xfrm>
                  <a:off x="4926" y="298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3" name="Freeform 1171"/>
                <p:cNvSpPr>
                  <a:spLocks/>
                </p:cNvSpPr>
                <p:nvPr/>
              </p:nvSpPr>
              <p:spPr bwMode="auto">
                <a:xfrm>
                  <a:off x="1060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4" name="Freeform 1172"/>
                <p:cNvSpPr>
                  <a:spLocks/>
                </p:cNvSpPr>
                <p:nvPr/>
              </p:nvSpPr>
              <p:spPr bwMode="auto">
                <a:xfrm>
                  <a:off x="1113" y="306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5" name="Freeform 1173"/>
                <p:cNvSpPr>
                  <a:spLocks/>
                </p:cNvSpPr>
                <p:nvPr/>
              </p:nvSpPr>
              <p:spPr bwMode="auto">
                <a:xfrm>
                  <a:off x="1097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6" name="Freeform 1174"/>
                <p:cNvSpPr>
                  <a:spLocks/>
                </p:cNvSpPr>
                <p:nvPr/>
              </p:nvSpPr>
              <p:spPr bwMode="auto">
                <a:xfrm>
                  <a:off x="1285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7" name="Freeform 1175"/>
                <p:cNvSpPr>
                  <a:spLocks/>
                </p:cNvSpPr>
                <p:nvPr/>
              </p:nvSpPr>
              <p:spPr bwMode="auto">
                <a:xfrm>
                  <a:off x="2403" y="358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8" name="Freeform 1176"/>
                <p:cNvSpPr>
                  <a:spLocks/>
                </p:cNvSpPr>
                <p:nvPr/>
              </p:nvSpPr>
              <p:spPr bwMode="auto">
                <a:xfrm>
                  <a:off x="1812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69" name="Freeform 1177"/>
                <p:cNvSpPr>
                  <a:spLocks/>
                </p:cNvSpPr>
                <p:nvPr/>
              </p:nvSpPr>
              <p:spPr bwMode="auto">
                <a:xfrm>
                  <a:off x="1776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0" name="Freeform 1178"/>
                <p:cNvSpPr>
                  <a:spLocks/>
                </p:cNvSpPr>
                <p:nvPr/>
              </p:nvSpPr>
              <p:spPr bwMode="auto">
                <a:xfrm>
                  <a:off x="2794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1" name="Freeform 1179"/>
                <p:cNvSpPr>
                  <a:spLocks/>
                </p:cNvSpPr>
                <p:nvPr/>
              </p:nvSpPr>
              <p:spPr bwMode="auto">
                <a:xfrm>
                  <a:off x="1353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2" name="Freeform 1180"/>
                <p:cNvSpPr>
                  <a:spLocks/>
                </p:cNvSpPr>
                <p:nvPr/>
              </p:nvSpPr>
              <p:spPr bwMode="auto">
                <a:xfrm>
                  <a:off x="1745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3" name="Freeform 1181"/>
                <p:cNvSpPr>
                  <a:spLocks/>
                </p:cNvSpPr>
                <p:nvPr/>
              </p:nvSpPr>
              <p:spPr bwMode="auto">
                <a:xfrm>
                  <a:off x="3661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4" name="Freeform 1182"/>
                <p:cNvSpPr>
                  <a:spLocks/>
                </p:cNvSpPr>
                <p:nvPr/>
              </p:nvSpPr>
              <p:spPr bwMode="auto">
                <a:xfrm>
                  <a:off x="1536" y="29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5" name="Freeform 1183"/>
                <p:cNvSpPr>
                  <a:spLocks/>
                </p:cNvSpPr>
                <p:nvPr/>
              </p:nvSpPr>
              <p:spPr bwMode="auto">
                <a:xfrm>
                  <a:off x="1468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6" name="Freeform 1184"/>
                <p:cNvSpPr>
                  <a:spLocks/>
                </p:cNvSpPr>
                <p:nvPr/>
              </p:nvSpPr>
              <p:spPr bwMode="auto">
                <a:xfrm>
                  <a:off x="2737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7" name="Freeform 1185"/>
                <p:cNvSpPr>
                  <a:spLocks/>
                </p:cNvSpPr>
                <p:nvPr/>
              </p:nvSpPr>
              <p:spPr bwMode="auto">
                <a:xfrm>
                  <a:off x="778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8" name="Freeform 1186"/>
                <p:cNvSpPr>
                  <a:spLocks/>
                </p:cNvSpPr>
                <p:nvPr/>
              </p:nvSpPr>
              <p:spPr bwMode="auto">
                <a:xfrm>
                  <a:off x="1739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79" name="Freeform 1187"/>
                <p:cNvSpPr>
                  <a:spLocks/>
                </p:cNvSpPr>
                <p:nvPr/>
              </p:nvSpPr>
              <p:spPr bwMode="auto">
                <a:xfrm>
                  <a:off x="1750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0" name="Freeform 1188"/>
                <p:cNvSpPr>
                  <a:spLocks/>
                </p:cNvSpPr>
                <p:nvPr/>
              </p:nvSpPr>
              <p:spPr bwMode="auto">
                <a:xfrm>
                  <a:off x="2841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1" name="Freeform 1189"/>
                <p:cNvSpPr>
                  <a:spLocks/>
                </p:cNvSpPr>
                <p:nvPr/>
              </p:nvSpPr>
              <p:spPr bwMode="auto">
                <a:xfrm>
                  <a:off x="893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2" name="Freeform 1190"/>
                <p:cNvSpPr>
                  <a:spLocks/>
                </p:cNvSpPr>
                <p:nvPr/>
              </p:nvSpPr>
              <p:spPr bwMode="auto">
                <a:xfrm>
                  <a:off x="323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3" name="Freeform 1191"/>
                <p:cNvSpPr>
                  <a:spLocks/>
                </p:cNvSpPr>
                <p:nvPr/>
              </p:nvSpPr>
              <p:spPr bwMode="auto">
                <a:xfrm>
                  <a:off x="2596" y="312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4" name="Freeform 1192"/>
                <p:cNvSpPr>
                  <a:spLocks/>
                </p:cNvSpPr>
                <p:nvPr/>
              </p:nvSpPr>
              <p:spPr bwMode="auto">
                <a:xfrm>
                  <a:off x="700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5" name="Freeform 1193"/>
                <p:cNvSpPr>
                  <a:spLocks/>
                </p:cNvSpPr>
                <p:nvPr/>
              </p:nvSpPr>
              <p:spPr bwMode="auto">
                <a:xfrm>
                  <a:off x="2027" y="354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6" name="Freeform 1194"/>
                <p:cNvSpPr>
                  <a:spLocks/>
                </p:cNvSpPr>
                <p:nvPr/>
              </p:nvSpPr>
              <p:spPr bwMode="auto">
                <a:xfrm>
                  <a:off x="1557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7" name="Freeform 1195"/>
                <p:cNvSpPr>
                  <a:spLocks/>
                </p:cNvSpPr>
                <p:nvPr/>
              </p:nvSpPr>
              <p:spPr bwMode="auto">
                <a:xfrm>
                  <a:off x="2841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8" name="Freeform 1196"/>
                <p:cNvSpPr>
                  <a:spLocks/>
                </p:cNvSpPr>
                <p:nvPr/>
              </p:nvSpPr>
              <p:spPr bwMode="auto">
                <a:xfrm>
                  <a:off x="2126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89" name="Freeform 1197"/>
                <p:cNvSpPr>
                  <a:spLocks/>
                </p:cNvSpPr>
                <p:nvPr/>
              </p:nvSpPr>
              <p:spPr bwMode="auto">
                <a:xfrm>
                  <a:off x="2392" y="295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0" name="Freeform 1198"/>
                <p:cNvSpPr>
                  <a:spLocks/>
                </p:cNvSpPr>
                <p:nvPr/>
              </p:nvSpPr>
              <p:spPr bwMode="auto">
                <a:xfrm>
                  <a:off x="4701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1" name="Freeform 1199"/>
                <p:cNvSpPr>
                  <a:spLocks/>
                </p:cNvSpPr>
                <p:nvPr/>
              </p:nvSpPr>
              <p:spPr bwMode="auto">
                <a:xfrm>
                  <a:off x="1243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2" name="Freeform 1200"/>
                <p:cNvSpPr>
                  <a:spLocks/>
                </p:cNvSpPr>
                <p:nvPr/>
              </p:nvSpPr>
              <p:spPr bwMode="auto">
                <a:xfrm>
                  <a:off x="1180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3" name="Freeform 1201"/>
                <p:cNvSpPr>
                  <a:spLocks/>
                </p:cNvSpPr>
                <p:nvPr/>
              </p:nvSpPr>
              <p:spPr bwMode="auto">
                <a:xfrm>
                  <a:off x="1332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4" name="Freeform 1202"/>
                <p:cNvSpPr>
                  <a:spLocks/>
                </p:cNvSpPr>
                <p:nvPr/>
              </p:nvSpPr>
              <p:spPr bwMode="auto">
                <a:xfrm>
                  <a:off x="2878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5" name="Freeform 1203"/>
                <p:cNvSpPr>
                  <a:spLocks/>
                </p:cNvSpPr>
                <p:nvPr/>
              </p:nvSpPr>
              <p:spPr bwMode="auto">
                <a:xfrm>
                  <a:off x="533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6" name="Freeform 1204"/>
                <p:cNvSpPr>
                  <a:spLocks/>
                </p:cNvSpPr>
                <p:nvPr/>
              </p:nvSpPr>
              <p:spPr bwMode="auto">
                <a:xfrm>
                  <a:off x="1854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7" name="Freeform 1205"/>
                <p:cNvSpPr>
                  <a:spLocks/>
                </p:cNvSpPr>
                <p:nvPr/>
              </p:nvSpPr>
              <p:spPr bwMode="auto">
                <a:xfrm>
                  <a:off x="679" y="31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8" name="Freeform 1206"/>
                <p:cNvSpPr>
                  <a:spLocks/>
                </p:cNvSpPr>
                <p:nvPr/>
              </p:nvSpPr>
              <p:spPr bwMode="auto">
                <a:xfrm>
                  <a:off x="2633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4999" name="Freeform 1207"/>
                <p:cNvSpPr>
                  <a:spLocks/>
                </p:cNvSpPr>
                <p:nvPr/>
              </p:nvSpPr>
              <p:spPr bwMode="auto">
                <a:xfrm>
                  <a:off x="1990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0" name="Freeform 1208"/>
                <p:cNvSpPr>
                  <a:spLocks/>
                </p:cNvSpPr>
                <p:nvPr/>
              </p:nvSpPr>
              <p:spPr bwMode="auto">
                <a:xfrm>
                  <a:off x="1483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1" name="Freeform 1209"/>
                <p:cNvSpPr>
                  <a:spLocks/>
                </p:cNvSpPr>
                <p:nvPr/>
              </p:nvSpPr>
              <p:spPr bwMode="auto">
                <a:xfrm>
                  <a:off x="3468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2" name="Freeform 1210"/>
                <p:cNvSpPr>
                  <a:spLocks/>
                </p:cNvSpPr>
                <p:nvPr/>
              </p:nvSpPr>
              <p:spPr bwMode="auto">
                <a:xfrm>
                  <a:off x="2105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3" name="Freeform 1211"/>
                <p:cNvSpPr>
                  <a:spLocks/>
                </p:cNvSpPr>
                <p:nvPr/>
              </p:nvSpPr>
              <p:spPr bwMode="auto">
                <a:xfrm>
                  <a:off x="575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4" name="Freeform 1212"/>
                <p:cNvSpPr>
                  <a:spLocks/>
                </p:cNvSpPr>
                <p:nvPr/>
              </p:nvSpPr>
              <p:spPr bwMode="auto">
                <a:xfrm>
                  <a:off x="1760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5" name="Freeform 1213"/>
                <p:cNvSpPr>
                  <a:spLocks/>
                </p:cNvSpPr>
                <p:nvPr/>
              </p:nvSpPr>
              <p:spPr bwMode="auto">
                <a:xfrm>
                  <a:off x="2601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6" name="Freeform 1214"/>
                <p:cNvSpPr>
                  <a:spLocks/>
                </p:cNvSpPr>
                <p:nvPr/>
              </p:nvSpPr>
              <p:spPr bwMode="auto">
                <a:xfrm>
                  <a:off x="2162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7" name="Freeform 1215"/>
                <p:cNvSpPr>
                  <a:spLocks/>
                </p:cNvSpPr>
                <p:nvPr/>
              </p:nvSpPr>
              <p:spPr bwMode="auto">
                <a:xfrm>
                  <a:off x="4095" y="309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8" name="Freeform 1216"/>
                <p:cNvSpPr>
                  <a:spLocks/>
                </p:cNvSpPr>
                <p:nvPr/>
              </p:nvSpPr>
              <p:spPr bwMode="auto">
                <a:xfrm>
                  <a:off x="1113" y="34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09" name="Freeform 1217"/>
                <p:cNvSpPr>
                  <a:spLocks/>
                </p:cNvSpPr>
                <p:nvPr/>
              </p:nvSpPr>
              <p:spPr bwMode="auto">
                <a:xfrm>
                  <a:off x="2491" y="24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0" name="Freeform 1218"/>
                <p:cNvSpPr>
                  <a:spLocks/>
                </p:cNvSpPr>
                <p:nvPr/>
              </p:nvSpPr>
              <p:spPr bwMode="auto">
                <a:xfrm>
                  <a:off x="1807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1" name="Freeform 1219"/>
                <p:cNvSpPr>
                  <a:spLocks/>
                </p:cNvSpPr>
                <p:nvPr/>
              </p:nvSpPr>
              <p:spPr bwMode="auto">
                <a:xfrm>
                  <a:off x="3369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2" name="Freeform 1220"/>
                <p:cNvSpPr>
                  <a:spLocks/>
                </p:cNvSpPr>
                <p:nvPr/>
              </p:nvSpPr>
              <p:spPr bwMode="auto">
                <a:xfrm>
                  <a:off x="977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3" name="Freeform 1221"/>
                <p:cNvSpPr>
                  <a:spLocks/>
                </p:cNvSpPr>
                <p:nvPr/>
              </p:nvSpPr>
              <p:spPr bwMode="auto">
                <a:xfrm>
                  <a:off x="1708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4" name="Freeform 1222"/>
                <p:cNvSpPr>
                  <a:spLocks/>
                </p:cNvSpPr>
                <p:nvPr/>
              </p:nvSpPr>
              <p:spPr bwMode="auto">
                <a:xfrm>
                  <a:off x="1092" y="333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5" name="Freeform 1223"/>
                <p:cNvSpPr>
                  <a:spLocks/>
                </p:cNvSpPr>
                <p:nvPr/>
              </p:nvSpPr>
              <p:spPr bwMode="auto">
                <a:xfrm>
                  <a:off x="987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6" name="Freeform 1224"/>
                <p:cNvSpPr>
                  <a:spLocks/>
                </p:cNvSpPr>
                <p:nvPr/>
              </p:nvSpPr>
              <p:spPr bwMode="auto">
                <a:xfrm>
                  <a:off x="2455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7" name="Freeform 1225"/>
                <p:cNvSpPr>
                  <a:spLocks/>
                </p:cNvSpPr>
                <p:nvPr/>
              </p:nvSpPr>
              <p:spPr bwMode="auto">
                <a:xfrm>
                  <a:off x="3458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8" name="Freeform 1226"/>
                <p:cNvSpPr>
                  <a:spLocks/>
                </p:cNvSpPr>
                <p:nvPr/>
              </p:nvSpPr>
              <p:spPr bwMode="auto">
                <a:xfrm>
                  <a:off x="674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19" name="Freeform 1227"/>
                <p:cNvSpPr>
                  <a:spLocks/>
                </p:cNvSpPr>
                <p:nvPr/>
              </p:nvSpPr>
              <p:spPr bwMode="auto">
                <a:xfrm>
                  <a:off x="1510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0" name="Freeform 1228"/>
                <p:cNvSpPr>
                  <a:spLocks/>
                </p:cNvSpPr>
                <p:nvPr/>
              </p:nvSpPr>
              <p:spPr bwMode="auto">
                <a:xfrm>
                  <a:off x="1541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1" name="Freeform 1229"/>
                <p:cNvSpPr>
                  <a:spLocks/>
                </p:cNvSpPr>
                <p:nvPr/>
              </p:nvSpPr>
              <p:spPr bwMode="auto">
                <a:xfrm>
                  <a:off x="909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2" name="Freeform 1230"/>
                <p:cNvSpPr>
                  <a:spLocks/>
                </p:cNvSpPr>
                <p:nvPr/>
              </p:nvSpPr>
              <p:spPr bwMode="auto">
                <a:xfrm>
                  <a:off x="2168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3" name="Freeform 1231"/>
                <p:cNvSpPr>
                  <a:spLocks/>
                </p:cNvSpPr>
                <p:nvPr/>
              </p:nvSpPr>
              <p:spPr bwMode="auto">
                <a:xfrm>
                  <a:off x="2857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4" name="Freeform 1232"/>
                <p:cNvSpPr>
                  <a:spLocks/>
                </p:cNvSpPr>
                <p:nvPr/>
              </p:nvSpPr>
              <p:spPr bwMode="auto">
                <a:xfrm>
                  <a:off x="2653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5" name="Freeform 1233"/>
                <p:cNvSpPr>
                  <a:spLocks/>
                </p:cNvSpPr>
                <p:nvPr/>
              </p:nvSpPr>
              <p:spPr bwMode="auto">
                <a:xfrm>
                  <a:off x="1870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6" name="Freeform 1234"/>
                <p:cNvSpPr>
                  <a:spLocks/>
                </p:cNvSpPr>
                <p:nvPr/>
              </p:nvSpPr>
              <p:spPr bwMode="auto">
                <a:xfrm>
                  <a:off x="4006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7" name="Freeform 1235"/>
                <p:cNvSpPr>
                  <a:spLocks/>
                </p:cNvSpPr>
                <p:nvPr/>
              </p:nvSpPr>
              <p:spPr bwMode="auto">
                <a:xfrm>
                  <a:off x="193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8" name="Freeform 1236"/>
                <p:cNvSpPr>
                  <a:spLocks/>
                </p:cNvSpPr>
                <p:nvPr/>
              </p:nvSpPr>
              <p:spPr bwMode="auto">
                <a:xfrm>
                  <a:off x="1494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29" name="Freeform 1237"/>
                <p:cNvSpPr>
                  <a:spLocks/>
                </p:cNvSpPr>
                <p:nvPr/>
              </p:nvSpPr>
              <p:spPr bwMode="auto">
                <a:xfrm>
                  <a:off x="3045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0" name="Freeform 1238"/>
                <p:cNvSpPr>
                  <a:spLocks/>
                </p:cNvSpPr>
                <p:nvPr/>
              </p:nvSpPr>
              <p:spPr bwMode="auto">
                <a:xfrm>
                  <a:off x="695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1" name="Freeform 1239"/>
                <p:cNvSpPr>
                  <a:spLocks/>
                </p:cNvSpPr>
                <p:nvPr/>
              </p:nvSpPr>
              <p:spPr bwMode="auto">
                <a:xfrm>
                  <a:off x="1494" y="298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2" name="Freeform 1240"/>
                <p:cNvSpPr>
                  <a:spLocks/>
                </p:cNvSpPr>
                <p:nvPr/>
              </p:nvSpPr>
              <p:spPr bwMode="auto">
                <a:xfrm>
                  <a:off x="1280" y="36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3" name="Freeform 1241"/>
                <p:cNvSpPr>
                  <a:spLocks/>
                </p:cNvSpPr>
                <p:nvPr/>
              </p:nvSpPr>
              <p:spPr bwMode="auto">
                <a:xfrm>
                  <a:off x="1180" y="298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4" name="Freeform 1242"/>
                <p:cNvSpPr>
                  <a:spLocks/>
                </p:cNvSpPr>
                <p:nvPr/>
              </p:nvSpPr>
              <p:spPr bwMode="auto">
                <a:xfrm>
                  <a:off x="1389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5" name="Freeform 1243"/>
                <p:cNvSpPr>
                  <a:spLocks/>
                </p:cNvSpPr>
                <p:nvPr/>
              </p:nvSpPr>
              <p:spPr bwMode="auto">
                <a:xfrm>
                  <a:off x="4095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6" name="Freeform 1244"/>
                <p:cNvSpPr>
                  <a:spLocks/>
                </p:cNvSpPr>
                <p:nvPr/>
              </p:nvSpPr>
              <p:spPr bwMode="auto">
                <a:xfrm>
                  <a:off x="987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7" name="Freeform 1245"/>
                <p:cNvSpPr>
                  <a:spLocks/>
                </p:cNvSpPr>
                <p:nvPr/>
              </p:nvSpPr>
              <p:spPr bwMode="auto">
                <a:xfrm>
                  <a:off x="2429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8" name="Freeform 1246"/>
                <p:cNvSpPr>
                  <a:spLocks/>
                </p:cNvSpPr>
                <p:nvPr/>
              </p:nvSpPr>
              <p:spPr bwMode="auto">
                <a:xfrm>
                  <a:off x="1572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39" name="Freeform 1247"/>
                <p:cNvSpPr>
                  <a:spLocks/>
                </p:cNvSpPr>
                <p:nvPr/>
              </p:nvSpPr>
              <p:spPr bwMode="auto">
                <a:xfrm>
                  <a:off x="1113" y="34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0" name="Freeform 1248"/>
                <p:cNvSpPr>
                  <a:spLocks/>
                </p:cNvSpPr>
                <p:nvPr/>
              </p:nvSpPr>
              <p:spPr bwMode="auto">
                <a:xfrm>
                  <a:off x="2805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1" name="Freeform 1249"/>
                <p:cNvSpPr>
                  <a:spLocks/>
                </p:cNvSpPr>
                <p:nvPr/>
              </p:nvSpPr>
              <p:spPr bwMode="auto">
                <a:xfrm>
                  <a:off x="3024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2" name="Freeform 1250"/>
                <p:cNvSpPr>
                  <a:spLocks/>
                </p:cNvSpPr>
                <p:nvPr/>
              </p:nvSpPr>
              <p:spPr bwMode="auto">
                <a:xfrm>
                  <a:off x="1489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3" name="Freeform 1251"/>
                <p:cNvSpPr>
                  <a:spLocks/>
                </p:cNvSpPr>
                <p:nvPr/>
              </p:nvSpPr>
              <p:spPr bwMode="auto">
                <a:xfrm>
                  <a:off x="763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4" name="Freeform 1252"/>
                <p:cNvSpPr>
                  <a:spLocks/>
                </p:cNvSpPr>
                <p:nvPr/>
              </p:nvSpPr>
              <p:spPr bwMode="auto">
                <a:xfrm>
                  <a:off x="2732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5" name="Freeform 1253"/>
                <p:cNvSpPr>
                  <a:spLocks/>
                </p:cNvSpPr>
                <p:nvPr/>
              </p:nvSpPr>
              <p:spPr bwMode="auto">
                <a:xfrm>
                  <a:off x="2774" y="253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6" name="Freeform 1254"/>
                <p:cNvSpPr>
                  <a:spLocks/>
                </p:cNvSpPr>
                <p:nvPr/>
              </p:nvSpPr>
              <p:spPr bwMode="auto">
                <a:xfrm>
                  <a:off x="1927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7" name="Freeform 1255"/>
                <p:cNvSpPr>
                  <a:spLocks/>
                </p:cNvSpPr>
                <p:nvPr/>
              </p:nvSpPr>
              <p:spPr bwMode="auto">
                <a:xfrm>
                  <a:off x="815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8" name="Freeform 1256"/>
                <p:cNvSpPr>
                  <a:spLocks/>
                </p:cNvSpPr>
                <p:nvPr/>
              </p:nvSpPr>
              <p:spPr bwMode="auto">
                <a:xfrm>
                  <a:off x="2058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49" name="Freeform 1257"/>
                <p:cNvSpPr>
                  <a:spLocks/>
                </p:cNvSpPr>
                <p:nvPr/>
              </p:nvSpPr>
              <p:spPr bwMode="auto">
                <a:xfrm>
                  <a:off x="1024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0" name="Freeform 1258"/>
                <p:cNvSpPr>
                  <a:spLocks/>
                </p:cNvSpPr>
                <p:nvPr/>
              </p:nvSpPr>
              <p:spPr bwMode="auto">
                <a:xfrm>
                  <a:off x="998" y="330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1" name="Freeform 1259"/>
                <p:cNvSpPr>
                  <a:spLocks/>
                </p:cNvSpPr>
                <p:nvPr/>
              </p:nvSpPr>
              <p:spPr bwMode="auto">
                <a:xfrm>
                  <a:off x="2805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2" name="Freeform 1260"/>
                <p:cNvSpPr>
                  <a:spLocks/>
                </p:cNvSpPr>
                <p:nvPr/>
              </p:nvSpPr>
              <p:spPr bwMode="auto">
                <a:xfrm>
                  <a:off x="2439" y="239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3" name="Freeform 1261"/>
                <p:cNvSpPr>
                  <a:spLocks/>
                </p:cNvSpPr>
                <p:nvPr/>
              </p:nvSpPr>
              <p:spPr bwMode="auto">
                <a:xfrm>
                  <a:off x="1750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4" name="Freeform 1262"/>
                <p:cNvSpPr>
                  <a:spLocks/>
                </p:cNvSpPr>
                <p:nvPr/>
              </p:nvSpPr>
              <p:spPr bwMode="auto">
                <a:xfrm>
                  <a:off x="3249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5" name="Freeform 1263"/>
                <p:cNvSpPr>
                  <a:spLocks/>
                </p:cNvSpPr>
                <p:nvPr/>
              </p:nvSpPr>
              <p:spPr bwMode="auto">
                <a:xfrm>
                  <a:off x="909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6" name="Freeform 1264"/>
                <p:cNvSpPr>
                  <a:spLocks/>
                </p:cNvSpPr>
                <p:nvPr/>
              </p:nvSpPr>
              <p:spPr bwMode="auto">
                <a:xfrm>
                  <a:off x="2460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7" name="Freeform 1265"/>
                <p:cNvSpPr>
                  <a:spLocks/>
                </p:cNvSpPr>
                <p:nvPr/>
              </p:nvSpPr>
              <p:spPr bwMode="auto">
                <a:xfrm>
                  <a:off x="2199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8" name="Freeform 1266"/>
                <p:cNvSpPr>
                  <a:spLocks/>
                </p:cNvSpPr>
                <p:nvPr/>
              </p:nvSpPr>
              <p:spPr bwMode="auto">
                <a:xfrm>
                  <a:off x="3583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59" name="Freeform 1267"/>
                <p:cNvSpPr>
                  <a:spLocks/>
                </p:cNvSpPr>
                <p:nvPr/>
              </p:nvSpPr>
              <p:spPr bwMode="auto">
                <a:xfrm>
                  <a:off x="940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0" name="Freeform 1268"/>
                <p:cNvSpPr>
                  <a:spLocks/>
                </p:cNvSpPr>
                <p:nvPr/>
              </p:nvSpPr>
              <p:spPr bwMode="auto">
                <a:xfrm>
                  <a:off x="2784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1" name="Freeform 1269"/>
                <p:cNvSpPr>
                  <a:spLocks/>
                </p:cNvSpPr>
                <p:nvPr/>
              </p:nvSpPr>
              <p:spPr bwMode="auto">
                <a:xfrm>
                  <a:off x="1797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2" name="Freeform 1270"/>
                <p:cNvSpPr>
                  <a:spLocks/>
                </p:cNvSpPr>
                <p:nvPr/>
              </p:nvSpPr>
              <p:spPr bwMode="auto">
                <a:xfrm>
                  <a:off x="501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3" name="Freeform 1271"/>
                <p:cNvSpPr>
                  <a:spLocks/>
                </p:cNvSpPr>
                <p:nvPr/>
              </p:nvSpPr>
              <p:spPr bwMode="auto">
                <a:xfrm>
                  <a:off x="1384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4" name="Freeform 1272"/>
                <p:cNvSpPr>
                  <a:spLocks/>
                </p:cNvSpPr>
                <p:nvPr/>
              </p:nvSpPr>
              <p:spPr bwMode="auto">
                <a:xfrm>
                  <a:off x="846" y="30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5" name="Freeform 1273"/>
                <p:cNvSpPr>
                  <a:spLocks/>
                </p:cNvSpPr>
                <p:nvPr/>
              </p:nvSpPr>
              <p:spPr bwMode="auto">
                <a:xfrm>
                  <a:off x="3191" y="302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6" name="Freeform 1274"/>
                <p:cNvSpPr>
                  <a:spLocks/>
                </p:cNvSpPr>
                <p:nvPr/>
              </p:nvSpPr>
              <p:spPr bwMode="auto">
                <a:xfrm>
                  <a:off x="2434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7" name="Freeform 1275"/>
                <p:cNvSpPr>
                  <a:spLocks/>
                </p:cNvSpPr>
                <p:nvPr/>
              </p:nvSpPr>
              <p:spPr bwMode="auto">
                <a:xfrm>
                  <a:off x="1713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8" name="Freeform 1276"/>
                <p:cNvSpPr>
                  <a:spLocks/>
                </p:cNvSpPr>
                <p:nvPr/>
              </p:nvSpPr>
              <p:spPr bwMode="auto">
                <a:xfrm>
                  <a:off x="2868" y="333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69" name="Freeform 1277"/>
                <p:cNvSpPr>
                  <a:spLocks/>
                </p:cNvSpPr>
                <p:nvPr/>
              </p:nvSpPr>
              <p:spPr bwMode="auto">
                <a:xfrm>
                  <a:off x="616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0" name="Freeform 1278"/>
                <p:cNvSpPr>
                  <a:spLocks/>
                </p:cNvSpPr>
                <p:nvPr/>
              </p:nvSpPr>
              <p:spPr bwMode="auto">
                <a:xfrm>
                  <a:off x="2413" y="312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1" name="Freeform 1279"/>
                <p:cNvSpPr>
                  <a:spLocks/>
                </p:cNvSpPr>
                <p:nvPr/>
              </p:nvSpPr>
              <p:spPr bwMode="auto">
                <a:xfrm>
                  <a:off x="2199" y="368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2" name="Freeform 1280"/>
                <p:cNvSpPr>
                  <a:spLocks/>
                </p:cNvSpPr>
                <p:nvPr/>
              </p:nvSpPr>
              <p:spPr bwMode="auto">
                <a:xfrm>
                  <a:off x="4732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3" name="Freeform 1281"/>
                <p:cNvSpPr>
                  <a:spLocks/>
                </p:cNvSpPr>
                <p:nvPr/>
              </p:nvSpPr>
              <p:spPr bwMode="auto">
                <a:xfrm>
                  <a:off x="1233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4" name="Freeform 1282"/>
                <p:cNvSpPr>
                  <a:spLocks/>
                </p:cNvSpPr>
                <p:nvPr/>
              </p:nvSpPr>
              <p:spPr bwMode="auto">
                <a:xfrm>
                  <a:off x="1165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5" name="Freeform 1283"/>
                <p:cNvSpPr>
                  <a:spLocks/>
                </p:cNvSpPr>
                <p:nvPr/>
              </p:nvSpPr>
              <p:spPr bwMode="auto">
                <a:xfrm>
                  <a:off x="1311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6" name="Freeform 1284"/>
                <p:cNvSpPr>
                  <a:spLocks/>
                </p:cNvSpPr>
                <p:nvPr/>
              </p:nvSpPr>
              <p:spPr bwMode="auto">
                <a:xfrm>
                  <a:off x="1201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7" name="Freeform 1285"/>
                <p:cNvSpPr>
                  <a:spLocks/>
                </p:cNvSpPr>
                <p:nvPr/>
              </p:nvSpPr>
              <p:spPr bwMode="auto">
                <a:xfrm>
                  <a:off x="2413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8" name="Freeform 1286"/>
                <p:cNvSpPr>
                  <a:spLocks/>
                </p:cNvSpPr>
                <p:nvPr/>
              </p:nvSpPr>
              <p:spPr bwMode="auto">
                <a:xfrm>
                  <a:off x="1818" y="34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79" name="Freeform 1287"/>
                <p:cNvSpPr>
                  <a:spLocks/>
                </p:cNvSpPr>
                <p:nvPr/>
              </p:nvSpPr>
              <p:spPr bwMode="auto">
                <a:xfrm>
                  <a:off x="2183" y="31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0" name="Freeform 1288"/>
                <p:cNvSpPr>
                  <a:spLocks/>
                </p:cNvSpPr>
                <p:nvPr/>
              </p:nvSpPr>
              <p:spPr bwMode="auto">
                <a:xfrm>
                  <a:off x="2935" y="27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1" name="Freeform 1289"/>
                <p:cNvSpPr>
                  <a:spLocks/>
                </p:cNvSpPr>
                <p:nvPr/>
              </p:nvSpPr>
              <p:spPr bwMode="auto">
                <a:xfrm>
                  <a:off x="2189" y="354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2" name="Freeform 1290"/>
                <p:cNvSpPr>
                  <a:spLocks/>
                </p:cNvSpPr>
                <p:nvPr/>
              </p:nvSpPr>
              <p:spPr bwMode="auto">
                <a:xfrm>
                  <a:off x="2345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3" name="Freeform 1291"/>
                <p:cNvSpPr>
                  <a:spLocks/>
                </p:cNvSpPr>
                <p:nvPr/>
              </p:nvSpPr>
              <p:spPr bwMode="auto">
                <a:xfrm>
                  <a:off x="632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4" name="Freeform 1292"/>
                <p:cNvSpPr>
                  <a:spLocks/>
                </p:cNvSpPr>
                <p:nvPr/>
              </p:nvSpPr>
              <p:spPr bwMode="auto">
                <a:xfrm>
                  <a:off x="3014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5" name="Freeform 1293"/>
                <p:cNvSpPr>
                  <a:spLocks/>
                </p:cNvSpPr>
                <p:nvPr/>
              </p:nvSpPr>
              <p:spPr bwMode="auto">
                <a:xfrm>
                  <a:off x="1311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6" name="Freeform 1294"/>
                <p:cNvSpPr>
                  <a:spLocks/>
                </p:cNvSpPr>
                <p:nvPr/>
              </p:nvSpPr>
              <p:spPr bwMode="auto">
                <a:xfrm>
                  <a:off x="731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7" name="Freeform 1295"/>
                <p:cNvSpPr>
                  <a:spLocks/>
                </p:cNvSpPr>
                <p:nvPr/>
              </p:nvSpPr>
              <p:spPr bwMode="auto">
                <a:xfrm>
                  <a:off x="2147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8" name="Freeform 1296"/>
                <p:cNvSpPr>
                  <a:spLocks/>
                </p:cNvSpPr>
                <p:nvPr/>
              </p:nvSpPr>
              <p:spPr bwMode="auto">
                <a:xfrm>
                  <a:off x="2883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89" name="Freeform 1297"/>
                <p:cNvSpPr>
                  <a:spLocks/>
                </p:cNvSpPr>
                <p:nvPr/>
              </p:nvSpPr>
              <p:spPr bwMode="auto">
                <a:xfrm>
                  <a:off x="1734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0" name="Freeform 1298"/>
                <p:cNvSpPr>
                  <a:spLocks/>
                </p:cNvSpPr>
                <p:nvPr/>
              </p:nvSpPr>
              <p:spPr bwMode="auto">
                <a:xfrm>
                  <a:off x="1400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1" name="Freeform 1299"/>
                <p:cNvSpPr>
                  <a:spLocks/>
                </p:cNvSpPr>
                <p:nvPr/>
              </p:nvSpPr>
              <p:spPr bwMode="auto">
                <a:xfrm>
                  <a:off x="2711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2" name="Freeform 1300"/>
                <p:cNvSpPr>
                  <a:spLocks/>
                </p:cNvSpPr>
                <p:nvPr/>
              </p:nvSpPr>
              <p:spPr bwMode="auto">
                <a:xfrm>
                  <a:off x="1264" y="30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3" name="Freeform 1301"/>
                <p:cNvSpPr>
                  <a:spLocks/>
                </p:cNvSpPr>
                <p:nvPr/>
              </p:nvSpPr>
              <p:spPr bwMode="auto">
                <a:xfrm>
                  <a:off x="1363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4" name="Freeform 1302"/>
                <p:cNvSpPr>
                  <a:spLocks/>
                </p:cNvSpPr>
                <p:nvPr/>
              </p:nvSpPr>
              <p:spPr bwMode="auto">
                <a:xfrm>
                  <a:off x="4043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5" name="Freeform 1303"/>
                <p:cNvSpPr>
                  <a:spLocks/>
                </p:cNvSpPr>
                <p:nvPr/>
              </p:nvSpPr>
              <p:spPr bwMode="auto">
                <a:xfrm>
                  <a:off x="1071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6" name="Freeform 1304"/>
                <p:cNvSpPr>
                  <a:spLocks/>
                </p:cNvSpPr>
                <p:nvPr/>
              </p:nvSpPr>
              <p:spPr bwMode="auto">
                <a:xfrm>
                  <a:off x="3421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7" name="Freeform 1305"/>
                <p:cNvSpPr>
                  <a:spLocks/>
                </p:cNvSpPr>
                <p:nvPr/>
              </p:nvSpPr>
              <p:spPr bwMode="auto">
                <a:xfrm>
                  <a:off x="705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8" name="Freeform 1306"/>
                <p:cNvSpPr>
                  <a:spLocks/>
                </p:cNvSpPr>
                <p:nvPr/>
              </p:nvSpPr>
              <p:spPr bwMode="auto">
                <a:xfrm>
                  <a:off x="1301" y="292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099" name="Freeform 1307"/>
                <p:cNvSpPr>
                  <a:spLocks/>
                </p:cNvSpPr>
                <p:nvPr/>
              </p:nvSpPr>
              <p:spPr bwMode="auto">
                <a:xfrm>
                  <a:off x="1149" y="358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0" name="Freeform 1308"/>
                <p:cNvSpPr>
                  <a:spLocks/>
                </p:cNvSpPr>
                <p:nvPr/>
              </p:nvSpPr>
              <p:spPr bwMode="auto">
                <a:xfrm>
                  <a:off x="1671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1" name="Freeform 1309"/>
                <p:cNvSpPr>
                  <a:spLocks/>
                </p:cNvSpPr>
                <p:nvPr/>
              </p:nvSpPr>
              <p:spPr bwMode="auto">
                <a:xfrm>
                  <a:off x="3641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2" name="Freeform 1310"/>
                <p:cNvSpPr>
                  <a:spLocks/>
                </p:cNvSpPr>
                <p:nvPr/>
              </p:nvSpPr>
              <p:spPr bwMode="auto">
                <a:xfrm>
                  <a:off x="1729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3" name="Freeform 1311"/>
                <p:cNvSpPr>
                  <a:spLocks/>
                </p:cNvSpPr>
                <p:nvPr/>
              </p:nvSpPr>
              <p:spPr bwMode="auto">
                <a:xfrm>
                  <a:off x="1557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4" name="Freeform 1312"/>
                <p:cNvSpPr>
                  <a:spLocks/>
                </p:cNvSpPr>
                <p:nvPr/>
              </p:nvSpPr>
              <p:spPr bwMode="auto">
                <a:xfrm>
                  <a:off x="914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5" name="Freeform 1313"/>
                <p:cNvSpPr>
                  <a:spLocks/>
                </p:cNvSpPr>
                <p:nvPr/>
              </p:nvSpPr>
              <p:spPr bwMode="auto">
                <a:xfrm>
                  <a:off x="2439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6" name="Freeform 1314"/>
                <p:cNvSpPr>
                  <a:spLocks/>
                </p:cNvSpPr>
                <p:nvPr/>
              </p:nvSpPr>
              <p:spPr bwMode="auto">
                <a:xfrm>
                  <a:off x="3024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7" name="Freeform 1315"/>
                <p:cNvSpPr>
                  <a:spLocks/>
                </p:cNvSpPr>
                <p:nvPr/>
              </p:nvSpPr>
              <p:spPr bwMode="auto">
                <a:xfrm>
                  <a:off x="2565" y="32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8" name="Freeform 1316"/>
                <p:cNvSpPr>
                  <a:spLocks/>
                </p:cNvSpPr>
                <p:nvPr/>
              </p:nvSpPr>
              <p:spPr bwMode="auto">
                <a:xfrm>
                  <a:off x="3197" y="316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09" name="Freeform 1317"/>
                <p:cNvSpPr>
                  <a:spLocks/>
                </p:cNvSpPr>
                <p:nvPr/>
              </p:nvSpPr>
              <p:spPr bwMode="auto">
                <a:xfrm>
                  <a:off x="820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0" name="Freeform 1318"/>
                <p:cNvSpPr>
                  <a:spLocks/>
                </p:cNvSpPr>
                <p:nvPr/>
              </p:nvSpPr>
              <p:spPr bwMode="auto">
                <a:xfrm>
                  <a:off x="1536" y="368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1" name="Freeform 1319"/>
                <p:cNvSpPr>
                  <a:spLocks/>
                </p:cNvSpPr>
                <p:nvPr/>
              </p:nvSpPr>
              <p:spPr bwMode="auto">
                <a:xfrm>
                  <a:off x="1431" y="309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2" name="Freeform 1320"/>
                <p:cNvSpPr>
                  <a:spLocks/>
                </p:cNvSpPr>
                <p:nvPr/>
              </p:nvSpPr>
              <p:spPr bwMode="auto">
                <a:xfrm>
                  <a:off x="1583" y="354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3" name="Freeform 1321"/>
                <p:cNvSpPr>
                  <a:spLocks/>
                </p:cNvSpPr>
                <p:nvPr/>
              </p:nvSpPr>
              <p:spPr bwMode="auto">
                <a:xfrm>
                  <a:off x="4038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4" name="Freeform 1322"/>
                <p:cNvSpPr>
                  <a:spLocks/>
                </p:cNvSpPr>
                <p:nvPr/>
              </p:nvSpPr>
              <p:spPr bwMode="auto">
                <a:xfrm>
                  <a:off x="1107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5" name="Freeform 1323"/>
                <p:cNvSpPr>
                  <a:spLocks/>
                </p:cNvSpPr>
                <p:nvPr/>
              </p:nvSpPr>
              <p:spPr bwMode="auto">
                <a:xfrm>
                  <a:off x="2241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6" name="Freeform 1324"/>
                <p:cNvSpPr>
                  <a:spLocks/>
                </p:cNvSpPr>
                <p:nvPr/>
              </p:nvSpPr>
              <p:spPr bwMode="auto">
                <a:xfrm>
                  <a:off x="2131" y="288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7" name="Freeform 1325"/>
                <p:cNvSpPr>
                  <a:spLocks/>
                </p:cNvSpPr>
                <p:nvPr/>
              </p:nvSpPr>
              <p:spPr bwMode="auto">
                <a:xfrm>
                  <a:off x="919" y="341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8" name="Freeform 1326"/>
                <p:cNvSpPr>
                  <a:spLocks/>
                </p:cNvSpPr>
                <p:nvPr/>
              </p:nvSpPr>
              <p:spPr bwMode="auto">
                <a:xfrm>
                  <a:off x="2027" y="358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19" name="Freeform 1327"/>
                <p:cNvSpPr>
                  <a:spLocks/>
                </p:cNvSpPr>
                <p:nvPr/>
              </p:nvSpPr>
              <p:spPr bwMode="auto">
                <a:xfrm>
                  <a:off x="3082" y="347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0" name="Freeform 1328"/>
                <p:cNvSpPr>
                  <a:spLocks/>
                </p:cNvSpPr>
                <p:nvPr/>
              </p:nvSpPr>
              <p:spPr bwMode="auto">
                <a:xfrm>
                  <a:off x="1478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1" name="Freeform 1329"/>
                <p:cNvSpPr>
                  <a:spLocks/>
                </p:cNvSpPr>
                <p:nvPr/>
              </p:nvSpPr>
              <p:spPr bwMode="auto">
                <a:xfrm>
                  <a:off x="747" y="327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2" name="Freeform 1330"/>
                <p:cNvSpPr>
                  <a:spLocks/>
                </p:cNvSpPr>
                <p:nvPr/>
              </p:nvSpPr>
              <p:spPr bwMode="auto">
                <a:xfrm>
                  <a:off x="2821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3" name="Freeform 1331"/>
                <p:cNvSpPr>
                  <a:spLocks/>
                </p:cNvSpPr>
                <p:nvPr/>
              </p:nvSpPr>
              <p:spPr bwMode="auto">
                <a:xfrm>
                  <a:off x="2502" y="31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4" name="Freeform 1332"/>
                <p:cNvSpPr>
                  <a:spLocks/>
                </p:cNvSpPr>
                <p:nvPr/>
              </p:nvSpPr>
              <p:spPr bwMode="auto">
                <a:xfrm>
                  <a:off x="2121" y="36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5" name="Freeform 1333"/>
                <p:cNvSpPr>
                  <a:spLocks/>
                </p:cNvSpPr>
                <p:nvPr/>
              </p:nvSpPr>
              <p:spPr bwMode="auto">
                <a:xfrm>
                  <a:off x="2288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6" name="Freeform 1334"/>
                <p:cNvSpPr>
                  <a:spLocks/>
                </p:cNvSpPr>
                <p:nvPr/>
              </p:nvSpPr>
              <p:spPr bwMode="auto">
                <a:xfrm>
                  <a:off x="569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7" name="Freeform 1335"/>
                <p:cNvSpPr>
                  <a:spLocks/>
                </p:cNvSpPr>
                <p:nvPr/>
              </p:nvSpPr>
              <p:spPr bwMode="auto">
                <a:xfrm>
                  <a:off x="4769" y="28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8" name="Freeform 1336"/>
                <p:cNvSpPr>
                  <a:spLocks/>
                </p:cNvSpPr>
                <p:nvPr/>
              </p:nvSpPr>
              <p:spPr bwMode="auto">
                <a:xfrm>
                  <a:off x="893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29" name="Freeform 1337"/>
                <p:cNvSpPr>
                  <a:spLocks/>
                </p:cNvSpPr>
                <p:nvPr/>
              </p:nvSpPr>
              <p:spPr bwMode="auto">
                <a:xfrm>
                  <a:off x="1980" y="32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0" name="Freeform 1338"/>
                <p:cNvSpPr>
                  <a:spLocks/>
                </p:cNvSpPr>
                <p:nvPr/>
              </p:nvSpPr>
              <p:spPr bwMode="auto">
                <a:xfrm>
                  <a:off x="1781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1" name="Freeform 1339"/>
                <p:cNvSpPr>
                  <a:spLocks/>
                </p:cNvSpPr>
                <p:nvPr/>
              </p:nvSpPr>
              <p:spPr bwMode="auto">
                <a:xfrm>
                  <a:off x="475" y="32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2" name="Freeform 1340"/>
                <p:cNvSpPr>
                  <a:spLocks/>
                </p:cNvSpPr>
                <p:nvPr/>
              </p:nvSpPr>
              <p:spPr bwMode="auto">
                <a:xfrm>
                  <a:off x="1692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3" name="Freeform 1341"/>
                <p:cNvSpPr>
                  <a:spLocks/>
                </p:cNvSpPr>
                <p:nvPr/>
              </p:nvSpPr>
              <p:spPr bwMode="auto">
                <a:xfrm>
                  <a:off x="2215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4" name="Freeform 1342"/>
                <p:cNvSpPr>
                  <a:spLocks/>
                </p:cNvSpPr>
                <p:nvPr/>
              </p:nvSpPr>
              <p:spPr bwMode="auto">
                <a:xfrm>
                  <a:off x="1933" y="333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5" name="Freeform 1343"/>
                <p:cNvSpPr>
                  <a:spLocks/>
                </p:cNvSpPr>
                <p:nvPr/>
              </p:nvSpPr>
              <p:spPr bwMode="auto">
                <a:xfrm>
                  <a:off x="1421" y="330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6" name="Freeform 1344"/>
                <p:cNvSpPr>
                  <a:spLocks/>
                </p:cNvSpPr>
                <p:nvPr/>
              </p:nvSpPr>
              <p:spPr bwMode="auto">
                <a:xfrm>
                  <a:off x="2873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7" name="Freeform 1345"/>
                <p:cNvSpPr>
                  <a:spLocks/>
                </p:cNvSpPr>
                <p:nvPr/>
              </p:nvSpPr>
              <p:spPr bwMode="auto">
                <a:xfrm>
                  <a:off x="1515" y="35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8" name="Freeform 1346"/>
                <p:cNvSpPr>
                  <a:spLocks/>
                </p:cNvSpPr>
                <p:nvPr/>
              </p:nvSpPr>
              <p:spPr bwMode="auto">
                <a:xfrm>
                  <a:off x="1160" y="341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39" name="Freeform 1347"/>
                <p:cNvSpPr>
                  <a:spLocks/>
                </p:cNvSpPr>
                <p:nvPr/>
              </p:nvSpPr>
              <p:spPr bwMode="auto">
                <a:xfrm>
                  <a:off x="3729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0" name="Freeform 1348"/>
                <p:cNvSpPr>
                  <a:spLocks/>
                </p:cNvSpPr>
                <p:nvPr/>
              </p:nvSpPr>
              <p:spPr bwMode="auto">
                <a:xfrm>
                  <a:off x="1029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1" name="Freeform 1349"/>
                <p:cNvSpPr>
                  <a:spLocks/>
                </p:cNvSpPr>
                <p:nvPr/>
              </p:nvSpPr>
              <p:spPr bwMode="auto">
                <a:xfrm>
                  <a:off x="1985" y="295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2" name="Freeform 1350"/>
                <p:cNvSpPr>
                  <a:spLocks/>
                </p:cNvSpPr>
                <p:nvPr/>
              </p:nvSpPr>
              <p:spPr bwMode="auto">
                <a:xfrm>
                  <a:off x="1859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3" name="Freeform 1351"/>
                <p:cNvSpPr>
                  <a:spLocks/>
                </p:cNvSpPr>
                <p:nvPr/>
              </p:nvSpPr>
              <p:spPr bwMode="auto">
                <a:xfrm>
                  <a:off x="3740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4" name="Freeform 1352"/>
                <p:cNvSpPr>
                  <a:spLocks/>
                </p:cNvSpPr>
                <p:nvPr/>
              </p:nvSpPr>
              <p:spPr bwMode="auto">
                <a:xfrm>
                  <a:off x="2340" y="31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5" name="Freeform 1353"/>
                <p:cNvSpPr>
                  <a:spLocks/>
                </p:cNvSpPr>
                <p:nvPr/>
              </p:nvSpPr>
              <p:spPr bwMode="auto">
                <a:xfrm>
                  <a:off x="663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6" name="Freeform 1354"/>
                <p:cNvSpPr>
                  <a:spLocks/>
                </p:cNvSpPr>
                <p:nvPr/>
              </p:nvSpPr>
              <p:spPr bwMode="auto">
                <a:xfrm>
                  <a:off x="1880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7" name="Freeform 1355"/>
                <p:cNvSpPr>
                  <a:spLocks/>
                </p:cNvSpPr>
                <p:nvPr/>
              </p:nvSpPr>
              <p:spPr bwMode="auto">
                <a:xfrm>
                  <a:off x="1489" y="32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8" name="Freeform 1356"/>
                <p:cNvSpPr>
                  <a:spLocks/>
                </p:cNvSpPr>
                <p:nvPr/>
              </p:nvSpPr>
              <p:spPr bwMode="auto">
                <a:xfrm>
                  <a:off x="1598" y="3620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49" name="Freeform 1357"/>
                <p:cNvSpPr>
                  <a:spLocks/>
                </p:cNvSpPr>
                <p:nvPr/>
              </p:nvSpPr>
              <p:spPr bwMode="auto">
                <a:xfrm>
                  <a:off x="804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0" name="Freeform 1358"/>
                <p:cNvSpPr>
                  <a:spLocks/>
                </p:cNvSpPr>
                <p:nvPr/>
              </p:nvSpPr>
              <p:spPr bwMode="auto">
                <a:xfrm>
                  <a:off x="1671" y="27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1" name="Freeform 1359"/>
                <p:cNvSpPr>
                  <a:spLocks/>
                </p:cNvSpPr>
                <p:nvPr/>
              </p:nvSpPr>
              <p:spPr bwMode="auto">
                <a:xfrm>
                  <a:off x="1557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2" name="Freeform 1360"/>
                <p:cNvSpPr>
                  <a:spLocks/>
                </p:cNvSpPr>
                <p:nvPr/>
              </p:nvSpPr>
              <p:spPr bwMode="auto">
                <a:xfrm>
                  <a:off x="2930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3" name="Freeform 1361"/>
                <p:cNvSpPr>
                  <a:spLocks/>
                </p:cNvSpPr>
                <p:nvPr/>
              </p:nvSpPr>
              <p:spPr bwMode="auto">
                <a:xfrm>
                  <a:off x="663" y="354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4" name="Freeform 1362"/>
                <p:cNvSpPr>
                  <a:spLocks/>
                </p:cNvSpPr>
                <p:nvPr/>
              </p:nvSpPr>
              <p:spPr bwMode="auto">
                <a:xfrm>
                  <a:off x="2345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5" name="Freeform 1363"/>
                <p:cNvSpPr>
                  <a:spLocks/>
                </p:cNvSpPr>
                <p:nvPr/>
              </p:nvSpPr>
              <p:spPr bwMode="auto">
                <a:xfrm>
                  <a:off x="1436" y="333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6" name="Freeform 1364"/>
                <p:cNvSpPr>
                  <a:spLocks/>
                </p:cNvSpPr>
                <p:nvPr/>
              </p:nvSpPr>
              <p:spPr bwMode="auto">
                <a:xfrm>
                  <a:off x="1525" y="3442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7" name="Freeform 1365"/>
                <p:cNvSpPr>
                  <a:spLocks/>
                </p:cNvSpPr>
                <p:nvPr/>
              </p:nvSpPr>
              <p:spPr bwMode="auto">
                <a:xfrm>
                  <a:off x="4273" y="35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8" name="Freeform 1366"/>
                <p:cNvSpPr>
                  <a:spLocks/>
                </p:cNvSpPr>
                <p:nvPr/>
              </p:nvSpPr>
              <p:spPr bwMode="auto">
                <a:xfrm>
                  <a:off x="1645" y="337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59" name="Freeform 1367"/>
                <p:cNvSpPr>
                  <a:spLocks/>
                </p:cNvSpPr>
                <p:nvPr/>
              </p:nvSpPr>
              <p:spPr bwMode="auto">
                <a:xfrm>
                  <a:off x="2706" y="358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5160" name="Freeform 1368"/>
                <p:cNvSpPr>
                  <a:spLocks/>
                </p:cNvSpPr>
                <p:nvPr/>
              </p:nvSpPr>
              <p:spPr bwMode="auto">
                <a:xfrm>
                  <a:off x="2152" y="3479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sp>
            <p:nvSpPr>
              <p:cNvPr id="35162" name="Freeform 1370"/>
              <p:cNvSpPr>
                <a:spLocks/>
              </p:cNvSpPr>
              <p:nvPr/>
            </p:nvSpPr>
            <p:spPr bwMode="auto">
              <a:xfrm>
                <a:off x="2686050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3" name="Freeform 1371"/>
              <p:cNvSpPr>
                <a:spLocks/>
              </p:cNvSpPr>
              <p:nvPr/>
            </p:nvSpPr>
            <p:spPr bwMode="auto">
              <a:xfrm>
                <a:off x="7138988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4" name="Freeform 1372"/>
              <p:cNvSpPr>
                <a:spLocks/>
              </p:cNvSpPr>
              <p:nvPr/>
            </p:nvSpPr>
            <p:spPr bwMode="auto">
              <a:xfrm>
                <a:off x="1641475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5" name="Freeform 1373"/>
              <p:cNvSpPr>
                <a:spLocks/>
              </p:cNvSpPr>
              <p:nvPr/>
            </p:nvSpPr>
            <p:spPr bwMode="auto">
              <a:xfrm>
                <a:off x="1798638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6" name="Freeform 1374"/>
              <p:cNvSpPr>
                <a:spLocks/>
              </p:cNvSpPr>
              <p:nvPr/>
            </p:nvSpPr>
            <p:spPr bwMode="auto">
              <a:xfrm>
                <a:off x="1873250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7" name="Freeform 1375"/>
              <p:cNvSpPr>
                <a:spLocks/>
              </p:cNvSpPr>
              <p:nvPr/>
            </p:nvSpPr>
            <p:spPr bwMode="auto">
              <a:xfrm>
                <a:off x="5049838" y="51911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8" name="Freeform 1376"/>
              <p:cNvSpPr>
                <a:spLocks/>
              </p:cNvSpPr>
              <p:nvPr/>
            </p:nvSpPr>
            <p:spPr bwMode="auto">
              <a:xfrm>
                <a:off x="1085850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69" name="Freeform 1377"/>
              <p:cNvSpPr>
                <a:spLocks/>
              </p:cNvSpPr>
              <p:nvPr/>
            </p:nvSpPr>
            <p:spPr bwMode="auto">
              <a:xfrm>
                <a:off x="4710113" y="44116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0" name="Freeform 1378"/>
              <p:cNvSpPr>
                <a:spLocks/>
              </p:cNvSpPr>
              <p:nvPr/>
            </p:nvSpPr>
            <p:spPr bwMode="auto">
              <a:xfrm>
                <a:off x="3573463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1" name="Freeform 1379"/>
              <p:cNvSpPr>
                <a:spLocks/>
              </p:cNvSpPr>
              <p:nvPr/>
            </p:nvSpPr>
            <p:spPr bwMode="auto">
              <a:xfrm>
                <a:off x="1692275" y="524033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2" name="Freeform 1380"/>
              <p:cNvSpPr>
                <a:spLocks/>
              </p:cNvSpPr>
              <p:nvPr/>
            </p:nvSpPr>
            <p:spPr bwMode="auto">
              <a:xfrm>
                <a:off x="4627563" y="54641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3" name="Freeform 1381"/>
              <p:cNvSpPr>
                <a:spLocks/>
              </p:cNvSpPr>
              <p:nvPr/>
            </p:nvSpPr>
            <p:spPr bwMode="auto">
              <a:xfrm>
                <a:off x="3830638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4" name="Freeform 1382"/>
              <p:cNvSpPr>
                <a:spLocks/>
              </p:cNvSpPr>
              <p:nvPr/>
            </p:nvSpPr>
            <p:spPr bwMode="auto">
              <a:xfrm>
                <a:off x="2371725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5" name="Freeform 1383"/>
              <p:cNvSpPr>
                <a:spLocks/>
              </p:cNvSpPr>
              <p:nvPr/>
            </p:nvSpPr>
            <p:spPr bwMode="auto">
              <a:xfrm>
                <a:off x="3624263" y="52990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6" name="Freeform 1384"/>
              <p:cNvSpPr>
                <a:spLocks/>
              </p:cNvSpPr>
              <p:nvPr/>
            </p:nvSpPr>
            <p:spPr bwMode="auto">
              <a:xfrm>
                <a:off x="5895975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7" name="Freeform 1385"/>
              <p:cNvSpPr>
                <a:spLocks/>
              </p:cNvSpPr>
              <p:nvPr/>
            </p:nvSpPr>
            <p:spPr bwMode="auto">
              <a:xfrm>
                <a:off x="3590925" y="5581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8" name="Freeform 1386"/>
              <p:cNvSpPr>
                <a:spLocks/>
              </p:cNvSpPr>
              <p:nvPr/>
            </p:nvSpPr>
            <p:spPr bwMode="auto">
              <a:xfrm>
                <a:off x="1924050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79" name="Freeform 1387"/>
              <p:cNvSpPr>
                <a:spLocks/>
              </p:cNvSpPr>
              <p:nvPr/>
            </p:nvSpPr>
            <p:spPr bwMode="auto">
              <a:xfrm>
                <a:off x="6251575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0" name="Freeform 1388"/>
              <p:cNvSpPr>
                <a:spLocks/>
              </p:cNvSpPr>
              <p:nvPr/>
            </p:nvSpPr>
            <p:spPr bwMode="auto">
              <a:xfrm>
                <a:off x="1458913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1" name="Freeform 1389"/>
              <p:cNvSpPr>
                <a:spLocks/>
              </p:cNvSpPr>
              <p:nvPr/>
            </p:nvSpPr>
            <p:spPr bwMode="auto">
              <a:xfrm>
                <a:off x="3441700" y="40798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2" name="Freeform 1390"/>
              <p:cNvSpPr>
                <a:spLocks/>
              </p:cNvSpPr>
              <p:nvPr/>
            </p:nvSpPr>
            <p:spPr bwMode="auto">
              <a:xfrm>
                <a:off x="2438400" y="56880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3" name="Freeform 1391"/>
              <p:cNvSpPr>
                <a:spLocks/>
              </p:cNvSpPr>
              <p:nvPr/>
            </p:nvSpPr>
            <p:spPr bwMode="auto">
              <a:xfrm>
                <a:off x="6127750" y="47434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4" name="Freeform 1392"/>
              <p:cNvSpPr>
                <a:spLocks/>
              </p:cNvSpPr>
              <p:nvPr/>
            </p:nvSpPr>
            <p:spPr bwMode="auto">
              <a:xfrm>
                <a:off x="1285875" y="52990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5" name="Freeform 1393"/>
              <p:cNvSpPr>
                <a:spLocks/>
              </p:cNvSpPr>
              <p:nvPr/>
            </p:nvSpPr>
            <p:spPr bwMode="auto">
              <a:xfrm>
                <a:off x="2570163" y="51911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6" name="Freeform 1394"/>
              <p:cNvSpPr>
                <a:spLocks/>
              </p:cNvSpPr>
              <p:nvPr/>
            </p:nvSpPr>
            <p:spPr bwMode="auto">
              <a:xfrm>
                <a:off x="2520950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7" name="Freeform 1395"/>
              <p:cNvSpPr>
                <a:spLocks/>
              </p:cNvSpPr>
              <p:nvPr/>
            </p:nvSpPr>
            <p:spPr bwMode="auto">
              <a:xfrm>
                <a:off x="1136650" y="52990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8" name="Freeform 1396"/>
              <p:cNvSpPr>
                <a:spLocks/>
              </p:cNvSpPr>
              <p:nvPr/>
            </p:nvSpPr>
            <p:spPr bwMode="auto">
              <a:xfrm>
                <a:off x="2984500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89" name="Freeform 1397"/>
              <p:cNvSpPr>
                <a:spLocks/>
              </p:cNvSpPr>
              <p:nvPr/>
            </p:nvSpPr>
            <p:spPr bwMode="auto">
              <a:xfrm>
                <a:off x="4054475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0" name="Freeform 1398"/>
              <p:cNvSpPr>
                <a:spLocks/>
              </p:cNvSpPr>
              <p:nvPr/>
            </p:nvSpPr>
            <p:spPr bwMode="auto">
              <a:xfrm>
                <a:off x="3524250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1" name="Freeform 1399"/>
              <p:cNvSpPr>
                <a:spLocks/>
              </p:cNvSpPr>
              <p:nvPr/>
            </p:nvSpPr>
            <p:spPr bwMode="auto">
              <a:xfrm>
                <a:off x="5795963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2" name="Freeform 1400"/>
              <p:cNvSpPr>
                <a:spLocks/>
              </p:cNvSpPr>
              <p:nvPr/>
            </p:nvSpPr>
            <p:spPr bwMode="auto">
              <a:xfrm>
                <a:off x="3025775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3" name="Freeform 1401"/>
              <p:cNvSpPr>
                <a:spLocks/>
              </p:cNvSpPr>
              <p:nvPr/>
            </p:nvSpPr>
            <p:spPr bwMode="auto">
              <a:xfrm>
                <a:off x="1658938" y="524033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4" name="Freeform 1402"/>
              <p:cNvSpPr>
                <a:spLocks/>
              </p:cNvSpPr>
              <p:nvPr/>
            </p:nvSpPr>
            <p:spPr bwMode="auto">
              <a:xfrm>
                <a:off x="5191125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5" name="Freeform 1403"/>
              <p:cNvSpPr>
                <a:spLocks/>
              </p:cNvSpPr>
              <p:nvPr/>
            </p:nvSpPr>
            <p:spPr bwMode="auto">
              <a:xfrm>
                <a:off x="3773488" y="485933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6" name="Freeform 1404"/>
              <p:cNvSpPr>
                <a:spLocks/>
              </p:cNvSpPr>
              <p:nvPr/>
            </p:nvSpPr>
            <p:spPr bwMode="auto">
              <a:xfrm>
                <a:off x="3184525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7" name="Freeform 1405"/>
              <p:cNvSpPr>
                <a:spLocks/>
              </p:cNvSpPr>
              <p:nvPr/>
            </p:nvSpPr>
            <p:spPr bwMode="auto">
              <a:xfrm>
                <a:off x="3282950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8" name="Freeform 1406"/>
              <p:cNvSpPr>
                <a:spLocks/>
              </p:cNvSpPr>
              <p:nvPr/>
            </p:nvSpPr>
            <p:spPr bwMode="auto">
              <a:xfrm>
                <a:off x="936625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199" name="Freeform 1407"/>
              <p:cNvSpPr>
                <a:spLocks/>
              </p:cNvSpPr>
              <p:nvPr/>
            </p:nvSpPr>
            <p:spPr bwMode="auto">
              <a:xfrm>
                <a:off x="1243013" y="49085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0" name="Freeform 1408"/>
              <p:cNvSpPr>
                <a:spLocks/>
              </p:cNvSpPr>
              <p:nvPr/>
            </p:nvSpPr>
            <p:spPr bwMode="auto">
              <a:xfrm>
                <a:off x="1831975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1" name="Freeform 1409"/>
              <p:cNvSpPr>
                <a:spLocks/>
              </p:cNvSpPr>
              <p:nvPr/>
            </p:nvSpPr>
            <p:spPr bwMode="auto">
              <a:xfrm>
                <a:off x="5000625" y="541496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2" name="Freeform 1410"/>
              <p:cNvSpPr>
                <a:spLocks/>
              </p:cNvSpPr>
              <p:nvPr/>
            </p:nvSpPr>
            <p:spPr bwMode="auto">
              <a:xfrm>
                <a:off x="1285875" y="5581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3" name="Freeform 1411"/>
              <p:cNvSpPr>
                <a:spLocks/>
              </p:cNvSpPr>
              <p:nvPr/>
            </p:nvSpPr>
            <p:spPr bwMode="auto">
              <a:xfrm>
                <a:off x="3681413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4" name="Freeform 1412"/>
              <p:cNvSpPr>
                <a:spLocks/>
              </p:cNvSpPr>
              <p:nvPr/>
            </p:nvSpPr>
            <p:spPr bwMode="auto">
              <a:xfrm>
                <a:off x="2919413" y="5026026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5" name="Freeform 1413"/>
              <p:cNvSpPr>
                <a:spLocks/>
              </p:cNvSpPr>
              <p:nvPr/>
            </p:nvSpPr>
            <p:spPr bwMode="auto">
              <a:xfrm>
                <a:off x="1533525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6" name="Freeform 1414"/>
              <p:cNvSpPr>
                <a:spLocks/>
              </p:cNvSpPr>
              <p:nvPr/>
            </p:nvSpPr>
            <p:spPr bwMode="auto">
              <a:xfrm>
                <a:off x="4403725" y="58054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7" name="Freeform 1415"/>
              <p:cNvSpPr>
                <a:spLocks/>
              </p:cNvSpPr>
              <p:nvPr/>
            </p:nvSpPr>
            <p:spPr bwMode="auto">
              <a:xfrm>
                <a:off x="5654675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8" name="Freeform 1416"/>
              <p:cNvSpPr>
                <a:spLocks/>
              </p:cNvSpPr>
              <p:nvPr/>
            </p:nvSpPr>
            <p:spPr bwMode="auto">
              <a:xfrm>
                <a:off x="1077913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09" name="Freeform 1417"/>
              <p:cNvSpPr>
                <a:spLocks/>
              </p:cNvSpPr>
              <p:nvPr/>
            </p:nvSpPr>
            <p:spPr bwMode="auto">
              <a:xfrm>
                <a:off x="4684713" y="47434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0" name="Freeform 1418"/>
              <p:cNvSpPr>
                <a:spLocks/>
              </p:cNvSpPr>
              <p:nvPr/>
            </p:nvSpPr>
            <p:spPr bwMode="auto">
              <a:xfrm>
                <a:off x="3632200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1" name="Freeform 1419"/>
              <p:cNvSpPr>
                <a:spLocks/>
              </p:cNvSpPr>
              <p:nvPr/>
            </p:nvSpPr>
            <p:spPr bwMode="auto">
              <a:xfrm>
                <a:off x="1036638" y="513238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2" name="Freeform 1420"/>
              <p:cNvSpPr>
                <a:spLocks/>
              </p:cNvSpPr>
              <p:nvPr/>
            </p:nvSpPr>
            <p:spPr bwMode="auto">
              <a:xfrm>
                <a:off x="3797300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3" name="Freeform 1421"/>
              <p:cNvSpPr>
                <a:spLocks/>
              </p:cNvSpPr>
              <p:nvPr/>
            </p:nvSpPr>
            <p:spPr bwMode="auto">
              <a:xfrm>
                <a:off x="3408363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4" name="Freeform 1422"/>
              <p:cNvSpPr>
                <a:spLocks/>
              </p:cNvSpPr>
              <p:nvPr/>
            </p:nvSpPr>
            <p:spPr bwMode="auto">
              <a:xfrm>
                <a:off x="1957388" y="55229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5" name="Freeform 1423"/>
              <p:cNvSpPr>
                <a:spLocks/>
              </p:cNvSpPr>
              <p:nvPr/>
            </p:nvSpPr>
            <p:spPr bwMode="auto">
              <a:xfrm>
                <a:off x="1766888" y="52990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6" name="Freeform 1424"/>
              <p:cNvSpPr>
                <a:spLocks/>
              </p:cNvSpPr>
              <p:nvPr/>
            </p:nvSpPr>
            <p:spPr bwMode="auto">
              <a:xfrm>
                <a:off x="3681413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7" name="Freeform 1425"/>
              <p:cNvSpPr>
                <a:spLocks/>
              </p:cNvSpPr>
              <p:nvPr/>
            </p:nvSpPr>
            <p:spPr bwMode="auto">
              <a:xfrm>
                <a:off x="2695575" y="54641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8" name="Freeform 1426"/>
              <p:cNvSpPr>
                <a:spLocks/>
              </p:cNvSpPr>
              <p:nvPr/>
            </p:nvSpPr>
            <p:spPr bwMode="auto">
              <a:xfrm>
                <a:off x="2901950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19" name="Freeform 1427"/>
              <p:cNvSpPr>
                <a:spLocks/>
              </p:cNvSpPr>
              <p:nvPr/>
            </p:nvSpPr>
            <p:spPr bwMode="auto">
              <a:xfrm>
                <a:off x="8167688" y="49085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0" name="Freeform 1428"/>
              <p:cNvSpPr>
                <a:spLocks/>
              </p:cNvSpPr>
              <p:nvPr/>
            </p:nvSpPr>
            <p:spPr bwMode="auto">
              <a:xfrm>
                <a:off x="2032000" y="55229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1" name="Freeform 1429"/>
              <p:cNvSpPr>
                <a:spLocks/>
              </p:cNvSpPr>
              <p:nvPr/>
            </p:nvSpPr>
            <p:spPr bwMode="auto">
              <a:xfrm>
                <a:off x="2122488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2" name="Freeform 1430"/>
              <p:cNvSpPr>
                <a:spLocks/>
              </p:cNvSpPr>
              <p:nvPr/>
            </p:nvSpPr>
            <p:spPr bwMode="auto">
              <a:xfrm>
                <a:off x="2197100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3" name="Freeform 1431"/>
              <p:cNvSpPr>
                <a:spLocks/>
              </p:cNvSpPr>
              <p:nvPr/>
            </p:nvSpPr>
            <p:spPr bwMode="auto">
              <a:xfrm>
                <a:off x="3292475" y="4743451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4" name="Freeform 1432"/>
              <p:cNvSpPr>
                <a:spLocks/>
              </p:cNvSpPr>
              <p:nvPr/>
            </p:nvSpPr>
            <p:spPr bwMode="auto">
              <a:xfrm>
                <a:off x="2943225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5" name="Freeform 1433"/>
              <p:cNvSpPr>
                <a:spLocks/>
              </p:cNvSpPr>
              <p:nvPr/>
            </p:nvSpPr>
            <p:spPr bwMode="auto">
              <a:xfrm>
                <a:off x="5307013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6" name="Freeform 1434"/>
              <p:cNvSpPr>
                <a:spLocks/>
              </p:cNvSpPr>
              <p:nvPr/>
            </p:nvSpPr>
            <p:spPr bwMode="auto">
              <a:xfrm>
                <a:off x="1517650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7" name="Freeform 1435"/>
              <p:cNvSpPr>
                <a:spLocks/>
              </p:cNvSpPr>
              <p:nvPr/>
            </p:nvSpPr>
            <p:spPr bwMode="auto">
              <a:xfrm>
                <a:off x="3233738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8" name="Freeform 1436"/>
              <p:cNvSpPr>
                <a:spLocks/>
              </p:cNvSpPr>
              <p:nvPr/>
            </p:nvSpPr>
            <p:spPr bwMode="auto">
              <a:xfrm>
                <a:off x="1939925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29" name="Freeform 1437"/>
              <p:cNvSpPr>
                <a:spLocks/>
              </p:cNvSpPr>
              <p:nvPr/>
            </p:nvSpPr>
            <p:spPr bwMode="auto">
              <a:xfrm>
                <a:off x="1981200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0" name="Freeform 1438"/>
              <p:cNvSpPr>
                <a:spLocks/>
              </p:cNvSpPr>
              <p:nvPr/>
            </p:nvSpPr>
            <p:spPr bwMode="auto">
              <a:xfrm>
                <a:off x="5157788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1" name="Freeform 1439"/>
              <p:cNvSpPr>
                <a:spLocks/>
              </p:cNvSpPr>
              <p:nvPr/>
            </p:nvSpPr>
            <p:spPr bwMode="auto">
              <a:xfrm>
                <a:off x="4991100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2" name="Freeform 1440"/>
              <p:cNvSpPr>
                <a:spLocks/>
              </p:cNvSpPr>
              <p:nvPr/>
            </p:nvSpPr>
            <p:spPr bwMode="auto">
              <a:xfrm>
                <a:off x="3581400" y="48021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3" name="Freeform 1441"/>
              <p:cNvSpPr>
                <a:spLocks/>
              </p:cNvSpPr>
              <p:nvPr/>
            </p:nvSpPr>
            <p:spPr bwMode="auto">
              <a:xfrm>
                <a:off x="928688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4" name="Freeform 1442"/>
              <p:cNvSpPr>
                <a:spLocks/>
              </p:cNvSpPr>
              <p:nvPr/>
            </p:nvSpPr>
            <p:spPr bwMode="auto">
              <a:xfrm>
                <a:off x="2935288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5" name="Freeform 1443"/>
              <p:cNvSpPr>
                <a:spLocks/>
              </p:cNvSpPr>
              <p:nvPr/>
            </p:nvSpPr>
            <p:spPr bwMode="auto">
              <a:xfrm>
                <a:off x="2976563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6" name="Freeform 1444"/>
              <p:cNvSpPr>
                <a:spLocks/>
              </p:cNvSpPr>
              <p:nvPr/>
            </p:nvSpPr>
            <p:spPr bwMode="auto">
              <a:xfrm>
                <a:off x="2719388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7" name="Freeform 1445"/>
              <p:cNvSpPr>
                <a:spLocks/>
              </p:cNvSpPr>
              <p:nvPr/>
            </p:nvSpPr>
            <p:spPr bwMode="auto">
              <a:xfrm>
                <a:off x="4576763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8" name="Freeform 1446"/>
              <p:cNvSpPr>
                <a:spLocks/>
              </p:cNvSpPr>
              <p:nvPr/>
            </p:nvSpPr>
            <p:spPr bwMode="auto">
              <a:xfrm>
                <a:off x="1293813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39" name="Freeform 1447"/>
              <p:cNvSpPr>
                <a:spLocks/>
              </p:cNvSpPr>
              <p:nvPr/>
            </p:nvSpPr>
            <p:spPr bwMode="auto">
              <a:xfrm>
                <a:off x="7769225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0" name="Freeform 1448"/>
              <p:cNvSpPr>
                <a:spLocks/>
              </p:cNvSpPr>
              <p:nvPr/>
            </p:nvSpPr>
            <p:spPr bwMode="auto">
              <a:xfrm>
                <a:off x="1741488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1" name="Freeform 1449"/>
              <p:cNvSpPr>
                <a:spLocks/>
              </p:cNvSpPr>
              <p:nvPr/>
            </p:nvSpPr>
            <p:spPr bwMode="auto">
              <a:xfrm>
                <a:off x="1633538" y="496728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2" name="Freeform 1450"/>
              <p:cNvSpPr>
                <a:spLocks/>
              </p:cNvSpPr>
              <p:nvPr/>
            </p:nvSpPr>
            <p:spPr bwMode="auto">
              <a:xfrm>
                <a:off x="1924050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3" name="Freeform 1451"/>
              <p:cNvSpPr>
                <a:spLocks/>
              </p:cNvSpPr>
              <p:nvPr/>
            </p:nvSpPr>
            <p:spPr bwMode="auto">
              <a:xfrm>
                <a:off x="2778125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4" name="Freeform 1452"/>
              <p:cNvSpPr>
                <a:spLocks/>
              </p:cNvSpPr>
              <p:nvPr/>
            </p:nvSpPr>
            <p:spPr bwMode="auto">
              <a:xfrm>
                <a:off x="4692650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5" name="Freeform 1453"/>
              <p:cNvSpPr>
                <a:spLocks/>
              </p:cNvSpPr>
              <p:nvPr/>
            </p:nvSpPr>
            <p:spPr bwMode="auto">
              <a:xfrm>
                <a:off x="3624263" y="55229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6" name="Freeform 1454"/>
              <p:cNvSpPr>
                <a:spLocks/>
              </p:cNvSpPr>
              <p:nvPr/>
            </p:nvSpPr>
            <p:spPr bwMode="auto">
              <a:xfrm>
                <a:off x="4071938" y="485933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7" name="Freeform 1455"/>
              <p:cNvSpPr>
                <a:spLocks/>
              </p:cNvSpPr>
              <p:nvPr/>
            </p:nvSpPr>
            <p:spPr bwMode="auto">
              <a:xfrm>
                <a:off x="1625600" y="50752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8" name="Freeform 1456"/>
              <p:cNvSpPr>
                <a:spLocks/>
              </p:cNvSpPr>
              <p:nvPr/>
            </p:nvSpPr>
            <p:spPr bwMode="auto">
              <a:xfrm>
                <a:off x="5049838" y="51911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49" name="Freeform 1457"/>
              <p:cNvSpPr>
                <a:spLocks/>
              </p:cNvSpPr>
              <p:nvPr/>
            </p:nvSpPr>
            <p:spPr bwMode="auto">
              <a:xfrm>
                <a:off x="4103688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0" name="Freeform 1458"/>
              <p:cNvSpPr>
                <a:spLocks/>
              </p:cNvSpPr>
              <p:nvPr/>
            </p:nvSpPr>
            <p:spPr bwMode="auto">
              <a:xfrm>
                <a:off x="2587625" y="5464176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1" name="Freeform 1459"/>
              <p:cNvSpPr>
                <a:spLocks/>
              </p:cNvSpPr>
              <p:nvPr/>
            </p:nvSpPr>
            <p:spPr bwMode="auto">
              <a:xfrm>
                <a:off x="3532188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2" name="Freeform 1460"/>
              <p:cNvSpPr>
                <a:spLocks/>
              </p:cNvSpPr>
              <p:nvPr/>
            </p:nvSpPr>
            <p:spPr bwMode="auto">
              <a:xfrm>
                <a:off x="928688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3" name="Freeform 1461"/>
              <p:cNvSpPr>
                <a:spLocks/>
              </p:cNvSpPr>
              <p:nvPr/>
            </p:nvSpPr>
            <p:spPr bwMode="auto">
              <a:xfrm>
                <a:off x="2968625" y="58054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4" name="Freeform 1462"/>
              <p:cNvSpPr>
                <a:spLocks/>
              </p:cNvSpPr>
              <p:nvPr/>
            </p:nvSpPr>
            <p:spPr bwMode="auto">
              <a:xfrm>
                <a:off x="3740150" y="496728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5" name="Freeform 1463"/>
              <p:cNvSpPr>
                <a:spLocks/>
              </p:cNvSpPr>
              <p:nvPr/>
            </p:nvSpPr>
            <p:spPr bwMode="auto">
              <a:xfrm>
                <a:off x="3349625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6" name="Freeform 1464"/>
              <p:cNvSpPr>
                <a:spLocks/>
              </p:cNvSpPr>
              <p:nvPr/>
            </p:nvSpPr>
            <p:spPr bwMode="auto">
              <a:xfrm>
                <a:off x="5953125" y="480218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7" name="Freeform 1465"/>
              <p:cNvSpPr>
                <a:spLocks/>
              </p:cNvSpPr>
              <p:nvPr/>
            </p:nvSpPr>
            <p:spPr bwMode="auto">
              <a:xfrm>
                <a:off x="1566863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8" name="Freeform 1466"/>
              <p:cNvSpPr>
                <a:spLocks/>
              </p:cNvSpPr>
              <p:nvPr/>
            </p:nvSpPr>
            <p:spPr bwMode="auto">
              <a:xfrm>
                <a:off x="5448300" y="5581651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59" name="Freeform 1467"/>
              <p:cNvSpPr>
                <a:spLocks/>
              </p:cNvSpPr>
              <p:nvPr/>
            </p:nvSpPr>
            <p:spPr bwMode="auto">
              <a:xfrm>
                <a:off x="3681413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0" name="Freeform 1468"/>
              <p:cNvSpPr>
                <a:spLocks/>
              </p:cNvSpPr>
              <p:nvPr/>
            </p:nvSpPr>
            <p:spPr bwMode="auto">
              <a:xfrm>
                <a:off x="1103313" y="541496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1" name="Freeform 1469"/>
              <p:cNvSpPr>
                <a:spLocks/>
              </p:cNvSpPr>
              <p:nvPr/>
            </p:nvSpPr>
            <p:spPr bwMode="auto">
              <a:xfrm>
                <a:off x="3109913" y="5746751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2" name="Freeform 1470"/>
              <p:cNvSpPr>
                <a:spLocks/>
              </p:cNvSpPr>
              <p:nvPr/>
            </p:nvSpPr>
            <p:spPr bwMode="auto">
              <a:xfrm>
                <a:off x="3714750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3" name="Freeform 1471"/>
              <p:cNvSpPr>
                <a:spLocks/>
              </p:cNvSpPr>
              <p:nvPr/>
            </p:nvSpPr>
            <p:spPr bwMode="auto">
              <a:xfrm>
                <a:off x="1658938" y="53578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4" name="Freeform 1472"/>
              <p:cNvSpPr>
                <a:spLocks/>
              </p:cNvSpPr>
              <p:nvPr/>
            </p:nvSpPr>
            <p:spPr bwMode="auto">
              <a:xfrm>
                <a:off x="2147888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5" name="Freeform 1473"/>
              <p:cNvSpPr>
                <a:spLocks/>
              </p:cNvSpPr>
              <p:nvPr/>
            </p:nvSpPr>
            <p:spPr bwMode="auto">
              <a:xfrm>
                <a:off x="3830638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6" name="Freeform 1474"/>
              <p:cNvSpPr>
                <a:spLocks/>
              </p:cNvSpPr>
              <p:nvPr/>
            </p:nvSpPr>
            <p:spPr bwMode="auto">
              <a:xfrm>
                <a:off x="2727325" y="41878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7" name="Freeform 1475"/>
              <p:cNvSpPr>
                <a:spLocks/>
              </p:cNvSpPr>
              <p:nvPr/>
            </p:nvSpPr>
            <p:spPr bwMode="auto">
              <a:xfrm>
                <a:off x="2189163" y="56308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8" name="Freeform 1476"/>
              <p:cNvSpPr>
                <a:spLocks/>
              </p:cNvSpPr>
              <p:nvPr/>
            </p:nvSpPr>
            <p:spPr bwMode="auto">
              <a:xfrm>
                <a:off x="4244975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69" name="Freeform 1477"/>
              <p:cNvSpPr>
                <a:spLocks/>
              </p:cNvSpPr>
              <p:nvPr/>
            </p:nvSpPr>
            <p:spPr bwMode="auto">
              <a:xfrm>
                <a:off x="1227138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0" name="Freeform 1478"/>
              <p:cNvSpPr>
                <a:spLocks/>
              </p:cNvSpPr>
              <p:nvPr/>
            </p:nvSpPr>
            <p:spPr bwMode="auto">
              <a:xfrm>
                <a:off x="1103313" y="513238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1" name="Freeform 1479"/>
              <p:cNvSpPr>
                <a:spLocks/>
              </p:cNvSpPr>
              <p:nvPr/>
            </p:nvSpPr>
            <p:spPr bwMode="auto">
              <a:xfrm>
                <a:off x="3282950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2" name="Freeform 1480"/>
              <p:cNvSpPr>
                <a:spLocks/>
              </p:cNvSpPr>
              <p:nvPr/>
            </p:nvSpPr>
            <p:spPr bwMode="auto">
              <a:xfrm>
                <a:off x="4502150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3" name="Freeform 1481"/>
              <p:cNvSpPr>
                <a:spLocks/>
              </p:cNvSpPr>
              <p:nvPr/>
            </p:nvSpPr>
            <p:spPr bwMode="auto">
              <a:xfrm>
                <a:off x="3532188" y="513238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4" name="Freeform 1482"/>
              <p:cNvSpPr>
                <a:spLocks/>
              </p:cNvSpPr>
              <p:nvPr/>
            </p:nvSpPr>
            <p:spPr bwMode="auto">
              <a:xfrm>
                <a:off x="5737225" y="51911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5" name="Freeform 1483"/>
              <p:cNvSpPr>
                <a:spLocks/>
              </p:cNvSpPr>
              <p:nvPr/>
            </p:nvSpPr>
            <p:spPr bwMode="auto">
              <a:xfrm>
                <a:off x="1301750" y="54641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6" name="Freeform 1484"/>
              <p:cNvSpPr>
                <a:spLocks/>
              </p:cNvSpPr>
              <p:nvPr/>
            </p:nvSpPr>
            <p:spPr bwMode="auto">
              <a:xfrm>
                <a:off x="2778125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7" name="Freeform 1485"/>
              <p:cNvSpPr>
                <a:spLocks/>
              </p:cNvSpPr>
              <p:nvPr/>
            </p:nvSpPr>
            <p:spPr bwMode="auto">
              <a:xfrm>
                <a:off x="2338388" y="59118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8" name="Freeform 1486"/>
              <p:cNvSpPr>
                <a:spLocks/>
              </p:cNvSpPr>
              <p:nvPr/>
            </p:nvSpPr>
            <p:spPr bwMode="auto">
              <a:xfrm>
                <a:off x="6161088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79" name="Freeform 1487"/>
              <p:cNvSpPr>
                <a:spLocks/>
              </p:cNvSpPr>
              <p:nvPr/>
            </p:nvSpPr>
            <p:spPr bwMode="auto">
              <a:xfrm>
                <a:off x="1533525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0" name="Freeform 1488"/>
              <p:cNvSpPr>
                <a:spLocks/>
              </p:cNvSpPr>
              <p:nvPr/>
            </p:nvSpPr>
            <p:spPr bwMode="auto">
              <a:xfrm>
                <a:off x="2652713" y="46847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1" name="Freeform 1489"/>
              <p:cNvSpPr>
                <a:spLocks/>
              </p:cNvSpPr>
              <p:nvPr/>
            </p:nvSpPr>
            <p:spPr bwMode="auto">
              <a:xfrm>
                <a:off x="2446338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2" name="Freeform 1490"/>
              <p:cNvSpPr>
                <a:spLocks/>
              </p:cNvSpPr>
              <p:nvPr/>
            </p:nvSpPr>
            <p:spPr bwMode="auto">
              <a:xfrm>
                <a:off x="2081213" y="51911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3" name="Freeform 1491"/>
              <p:cNvSpPr>
                <a:spLocks/>
              </p:cNvSpPr>
              <p:nvPr/>
            </p:nvSpPr>
            <p:spPr bwMode="auto">
              <a:xfrm>
                <a:off x="5886450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4" name="Freeform 1492"/>
              <p:cNvSpPr>
                <a:spLocks/>
              </p:cNvSpPr>
              <p:nvPr/>
            </p:nvSpPr>
            <p:spPr bwMode="auto">
              <a:xfrm>
                <a:off x="2338388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5" name="Freeform 1493"/>
              <p:cNvSpPr>
                <a:spLocks/>
              </p:cNvSpPr>
              <p:nvPr/>
            </p:nvSpPr>
            <p:spPr bwMode="auto">
              <a:xfrm>
                <a:off x="2487613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6" name="Freeform 1494"/>
              <p:cNvSpPr>
                <a:spLocks/>
              </p:cNvSpPr>
              <p:nvPr/>
            </p:nvSpPr>
            <p:spPr bwMode="auto">
              <a:xfrm>
                <a:off x="3632200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7" name="Freeform 1495"/>
              <p:cNvSpPr>
                <a:spLocks/>
              </p:cNvSpPr>
              <p:nvPr/>
            </p:nvSpPr>
            <p:spPr bwMode="auto">
              <a:xfrm>
                <a:off x="2197100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8" name="Freeform 1496"/>
              <p:cNvSpPr>
                <a:spLocks/>
              </p:cNvSpPr>
              <p:nvPr/>
            </p:nvSpPr>
            <p:spPr bwMode="auto">
              <a:xfrm>
                <a:off x="1458913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89" name="Freeform 1497"/>
              <p:cNvSpPr>
                <a:spLocks/>
              </p:cNvSpPr>
              <p:nvPr/>
            </p:nvSpPr>
            <p:spPr bwMode="auto">
              <a:xfrm>
                <a:off x="3300413" y="5746751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0" name="Freeform 1498"/>
              <p:cNvSpPr>
                <a:spLocks/>
              </p:cNvSpPr>
              <p:nvPr/>
            </p:nvSpPr>
            <p:spPr bwMode="auto">
              <a:xfrm>
                <a:off x="2122488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1" name="Freeform 1499"/>
              <p:cNvSpPr>
                <a:spLocks/>
              </p:cNvSpPr>
              <p:nvPr/>
            </p:nvSpPr>
            <p:spPr bwMode="auto">
              <a:xfrm>
                <a:off x="2363788" y="56880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2" name="Freeform 1500"/>
              <p:cNvSpPr>
                <a:spLocks/>
              </p:cNvSpPr>
              <p:nvPr/>
            </p:nvSpPr>
            <p:spPr bwMode="auto">
              <a:xfrm>
                <a:off x="6302375" y="53578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3" name="Freeform 1501"/>
              <p:cNvSpPr>
                <a:spLocks/>
              </p:cNvSpPr>
              <p:nvPr/>
            </p:nvSpPr>
            <p:spPr bwMode="auto">
              <a:xfrm>
                <a:off x="1649413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4" name="Freeform 1502"/>
              <p:cNvSpPr>
                <a:spLocks/>
              </p:cNvSpPr>
              <p:nvPr/>
            </p:nvSpPr>
            <p:spPr bwMode="auto">
              <a:xfrm>
                <a:off x="5248275" y="435292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5" name="Freeform 1503"/>
              <p:cNvSpPr>
                <a:spLocks/>
              </p:cNvSpPr>
              <p:nvPr/>
            </p:nvSpPr>
            <p:spPr bwMode="auto">
              <a:xfrm>
                <a:off x="3689350" y="56880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6" name="Freeform 1504"/>
              <p:cNvSpPr>
                <a:spLocks/>
              </p:cNvSpPr>
              <p:nvPr/>
            </p:nvSpPr>
            <p:spPr bwMode="auto">
              <a:xfrm>
                <a:off x="3979863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7" name="Freeform 1505"/>
              <p:cNvSpPr>
                <a:spLocks/>
              </p:cNvSpPr>
              <p:nvPr/>
            </p:nvSpPr>
            <p:spPr bwMode="auto">
              <a:xfrm>
                <a:off x="1111250" y="552291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8" name="Freeform 1506"/>
              <p:cNvSpPr>
                <a:spLocks/>
              </p:cNvSpPr>
              <p:nvPr/>
            </p:nvSpPr>
            <p:spPr bwMode="auto">
              <a:xfrm>
                <a:off x="3614738" y="5581651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299" name="Freeform 1507"/>
              <p:cNvSpPr>
                <a:spLocks/>
              </p:cNvSpPr>
              <p:nvPr/>
            </p:nvSpPr>
            <p:spPr bwMode="auto">
              <a:xfrm>
                <a:off x="1965325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0" name="Freeform 1508"/>
              <p:cNvSpPr>
                <a:spLocks/>
              </p:cNvSpPr>
              <p:nvPr/>
            </p:nvSpPr>
            <p:spPr bwMode="auto">
              <a:xfrm>
                <a:off x="1111250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1" name="Freeform 1509"/>
              <p:cNvSpPr>
                <a:spLocks/>
              </p:cNvSpPr>
              <p:nvPr/>
            </p:nvSpPr>
            <p:spPr bwMode="auto">
              <a:xfrm>
                <a:off x="4146550" y="55229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2" name="Freeform 1510"/>
              <p:cNvSpPr>
                <a:spLocks/>
              </p:cNvSpPr>
              <p:nvPr/>
            </p:nvSpPr>
            <p:spPr bwMode="auto">
              <a:xfrm>
                <a:off x="4957763" y="5414963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3" name="Freeform 1511"/>
              <p:cNvSpPr>
                <a:spLocks/>
              </p:cNvSpPr>
              <p:nvPr/>
            </p:nvSpPr>
            <p:spPr bwMode="auto">
              <a:xfrm>
                <a:off x="2155825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4" name="Freeform 1512"/>
              <p:cNvSpPr>
                <a:spLocks/>
              </p:cNvSpPr>
              <p:nvPr/>
            </p:nvSpPr>
            <p:spPr bwMode="auto">
              <a:xfrm>
                <a:off x="3375025" y="50752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5" name="Freeform 1513"/>
              <p:cNvSpPr>
                <a:spLocks/>
              </p:cNvSpPr>
              <p:nvPr/>
            </p:nvSpPr>
            <p:spPr bwMode="auto">
              <a:xfrm>
                <a:off x="3241675" y="53578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6" name="Freeform 1514"/>
              <p:cNvSpPr>
                <a:spLocks/>
              </p:cNvSpPr>
              <p:nvPr/>
            </p:nvSpPr>
            <p:spPr bwMode="auto">
              <a:xfrm>
                <a:off x="2205038" y="5299076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7" name="Freeform 1515"/>
              <p:cNvSpPr>
                <a:spLocks/>
              </p:cNvSpPr>
              <p:nvPr/>
            </p:nvSpPr>
            <p:spPr bwMode="auto">
              <a:xfrm>
                <a:off x="3763963" y="5240338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08" name="Freeform 1516"/>
              <p:cNvSpPr>
                <a:spLocks/>
              </p:cNvSpPr>
              <p:nvPr/>
            </p:nvSpPr>
            <p:spPr bwMode="auto">
              <a:xfrm>
                <a:off x="2760663" y="5026026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1" name="Rectangle 1519"/>
              <p:cNvSpPr>
                <a:spLocks noChangeArrowheads="1"/>
              </p:cNvSpPr>
              <p:nvPr/>
            </p:nvSpPr>
            <p:spPr bwMode="auto">
              <a:xfrm>
                <a:off x="2274160" y="5385413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MS Sans Serif"/>
                    <a:cs typeface="Arial" pitchFamily="34" charset="0"/>
                  </a:rPr>
                  <a:t>318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13" name="Oval 1521"/>
              <p:cNvSpPr>
                <a:spLocks noChangeArrowheads="1"/>
              </p:cNvSpPr>
              <p:nvPr/>
            </p:nvSpPr>
            <p:spPr bwMode="auto">
              <a:xfrm>
                <a:off x="2139950" y="5281613"/>
                <a:ext cx="90488" cy="92075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4" name="Oval 1522"/>
              <p:cNvSpPr>
                <a:spLocks noChangeArrowheads="1"/>
              </p:cNvSpPr>
              <p:nvPr/>
            </p:nvSpPr>
            <p:spPr bwMode="auto">
              <a:xfrm>
                <a:off x="3357563" y="5017136"/>
                <a:ext cx="92075" cy="92075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5" name="Oval 1523"/>
              <p:cNvSpPr>
                <a:spLocks noChangeArrowheads="1"/>
              </p:cNvSpPr>
              <p:nvPr/>
            </p:nvSpPr>
            <p:spPr bwMode="auto">
              <a:xfrm>
                <a:off x="3225800" y="5340351"/>
                <a:ext cx="90488" cy="92075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6" name="Oval 1524"/>
              <p:cNvSpPr>
                <a:spLocks noChangeArrowheads="1"/>
              </p:cNvSpPr>
              <p:nvPr/>
            </p:nvSpPr>
            <p:spPr bwMode="auto">
              <a:xfrm>
                <a:off x="2189163" y="5281613"/>
                <a:ext cx="90488" cy="92075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7" name="Oval 1525"/>
              <p:cNvSpPr>
                <a:spLocks noChangeArrowheads="1"/>
              </p:cNvSpPr>
              <p:nvPr/>
            </p:nvSpPr>
            <p:spPr bwMode="auto">
              <a:xfrm>
                <a:off x="3748088" y="5224463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8" name="Oval 1526"/>
              <p:cNvSpPr>
                <a:spLocks noChangeArrowheads="1"/>
              </p:cNvSpPr>
              <p:nvPr/>
            </p:nvSpPr>
            <p:spPr bwMode="auto">
              <a:xfrm>
                <a:off x="2744788" y="5059363"/>
                <a:ext cx="90488" cy="92075"/>
              </a:xfrm>
              <a:prstGeom prst="ellipse">
                <a:avLst/>
              </a:prstGeom>
              <a:solidFill>
                <a:srgbClr val="00FF40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5319" name="Rectangle 1527"/>
              <p:cNvSpPr>
                <a:spLocks noChangeArrowheads="1"/>
              </p:cNvSpPr>
              <p:nvPr/>
            </p:nvSpPr>
            <p:spPr bwMode="auto">
              <a:xfrm>
                <a:off x="1914554" y="5142132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MS Sans Serif"/>
                    <a:cs typeface="Arial" pitchFamily="34" charset="0"/>
                  </a:rPr>
                  <a:t>106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20" name="Rectangle 1528"/>
              <p:cNvSpPr>
                <a:spLocks noChangeArrowheads="1"/>
              </p:cNvSpPr>
              <p:nvPr/>
            </p:nvSpPr>
            <p:spPr bwMode="auto">
              <a:xfrm>
                <a:off x="3159760" y="4874578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MS Sans Serif"/>
                    <a:cs typeface="Arial" pitchFamily="34" charset="0"/>
                  </a:rPr>
                  <a:t>202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22" name="Rectangle 1530"/>
              <p:cNvSpPr>
                <a:spLocks noChangeArrowheads="1"/>
              </p:cNvSpPr>
              <p:nvPr/>
            </p:nvSpPr>
            <p:spPr bwMode="auto">
              <a:xfrm>
                <a:off x="2545398" y="4905058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MS Sans Serif"/>
                    <a:cs typeface="Arial" pitchFamily="34" charset="0"/>
                  </a:rPr>
                  <a:t>462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323" name="Freeform 1531"/>
              <p:cNvSpPr>
                <a:spLocks/>
              </p:cNvSpPr>
              <p:nvPr/>
            </p:nvSpPr>
            <p:spPr bwMode="auto">
              <a:xfrm>
                <a:off x="6325300" y="5201175"/>
                <a:ext cx="167562" cy="172966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42" y="42"/>
                  </a:cxn>
                  <a:cxn ang="0">
                    <a:pos x="21" y="0"/>
                  </a:cxn>
                  <a:cxn ang="0">
                    <a:pos x="0" y="42"/>
                  </a:cxn>
                </a:cxnLst>
                <a:rect l="0" t="0" r="r" b="b"/>
                <a:pathLst>
                  <a:path w="42" h="42">
                    <a:moveTo>
                      <a:pt x="0" y="42"/>
                    </a:moveTo>
                    <a:lnTo>
                      <a:pt x="42" y="42"/>
                    </a:lnTo>
                    <a:lnTo>
                      <a:pt x="21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00"/>
              </a:solidFill>
              <a:ln w="1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53" name="Rectangle 1528"/>
              <p:cNvSpPr>
                <a:spLocks noChangeArrowheads="1"/>
              </p:cNvSpPr>
              <p:nvPr/>
            </p:nvSpPr>
            <p:spPr bwMode="auto">
              <a:xfrm>
                <a:off x="3017520" y="5423218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MS Sans Serif"/>
                    <a:cs typeface="Arial" pitchFamily="34" charset="0"/>
                  </a:rPr>
                  <a:t>254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4" name="Rectangle 1528"/>
              <p:cNvSpPr>
                <a:spLocks noChangeArrowheads="1"/>
              </p:cNvSpPr>
              <p:nvPr/>
            </p:nvSpPr>
            <p:spPr bwMode="auto">
              <a:xfrm>
                <a:off x="3556000" y="5311458"/>
                <a:ext cx="211596" cy="15388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MS Sans Serif"/>
                    <a:cs typeface="Arial" pitchFamily="34" charset="0"/>
                  </a:rPr>
                  <a:t>358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55" name="Group 754"/>
            <p:cNvGrpSpPr/>
            <p:nvPr/>
          </p:nvGrpSpPr>
          <p:grpSpPr>
            <a:xfrm>
              <a:off x="6516688" y="3886182"/>
              <a:ext cx="1530896" cy="502855"/>
              <a:chOff x="6193113" y="4078687"/>
              <a:chExt cx="1530896" cy="502855"/>
            </a:xfrm>
          </p:grpSpPr>
          <p:sp>
            <p:nvSpPr>
              <p:cNvPr id="756" name="Rectangle 14"/>
              <p:cNvSpPr>
                <a:spLocks noChangeArrowheads="1"/>
              </p:cNvSpPr>
              <p:nvPr/>
            </p:nvSpPr>
            <p:spPr bwMode="auto">
              <a:xfrm>
                <a:off x="6363059" y="4078687"/>
                <a:ext cx="136095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Pareto optimal solutions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7" name="Oval 15"/>
              <p:cNvSpPr>
                <a:spLocks noChangeArrowheads="1"/>
              </p:cNvSpPr>
              <p:nvPr/>
            </p:nvSpPr>
            <p:spPr bwMode="auto">
              <a:xfrm>
                <a:off x="6193113" y="4119962"/>
                <a:ext cx="88900" cy="73025"/>
              </a:xfrm>
              <a:prstGeom prst="ellipse">
                <a:avLst/>
              </a:prstGeom>
              <a:solidFill>
                <a:srgbClr val="00FF4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58" name="Rectangle 16"/>
              <p:cNvSpPr>
                <a:spLocks noChangeArrowheads="1"/>
              </p:cNvSpPr>
              <p:nvPr/>
            </p:nvSpPr>
            <p:spPr bwMode="auto">
              <a:xfrm>
                <a:off x="6371384" y="4254400"/>
                <a:ext cx="545021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Prototype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9" name="Freeform 17"/>
              <p:cNvSpPr>
                <a:spLocks/>
              </p:cNvSpPr>
              <p:nvPr/>
            </p:nvSpPr>
            <p:spPr bwMode="auto">
              <a:xfrm>
                <a:off x="6227938" y="43036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1" y="41"/>
                  </a:cxn>
                  <a:cxn ang="0">
                    <a:pos x="21" y="0"/>
                  </a:cxn>
                  <a:cxn ang="0">
                    <a:pos x="0" y="4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41" y="41"/>
                    </a:lnTo>
                    <a:lnTo>
                      <a:pt x="2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60" name="Freeform 11"/>
              <p:cNvSpPr>
                <a:spLocks/>
              </p:cNvSpPr>
              <p:nvPr/>
            </p:nvSpPr>
            <p:spPr bwMode="auto">
              <a:xfrm>
                <a:off x="6227938" y="4457617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761" name="Rectangle 12"/>
              <p:cNvSpPr>
                <a:spLocks noChangeArrowheads="1"/>
              </p:cNvSpPr>
              <p:nvPr/>
            </p:nvSpPr>
            <p:spPr bwMode="auto">
              <a:xfrm>
                <a:off x="6375474" y="4427654"/>
                <a:ext cx="1021113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Feasible solutions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62" name="Freeform 678"/>
            <p:cNvSpPr>
              <a:spLocks/>
            </p:cNvSpPr>
            <p:nvPr/>
          </p:nvSpPr>
          <p:spPr bwMode="auto">
            <a:xfrm>
              <a:off x="6339066" y="5215833"/>
              <a:ext cx="158372" cy="141579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41" y="41"/>
                </a:cxn>
                <a:cxn ang="0">
                  <a:pos x="21" y="0"/>
                </a:cxn>
                <a:cxn ang="0">
                  <a:pos x="0" y="41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lnTo>
                    <a:pt x="41" y="41"/>
                  </a:lnTo>
                  <a:lnTo>
                    <a:pt x="21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00"/>
            </a:solidFill>
            <a:ln w="15875" cmpd="dbl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/>
            </a:p>
          </p:txBody>
        </p:sp>
        <p:sp>
          <p:nvSpPr>
            <p:cNvPr id="763" name="TextBox 762"/>
            <p:cNvSpPr txBox="1"/>
            <p:nvPr/>
          </p:nvSpPr>
          <p:spPr>
            <a:xfrm>
              <a:off x="4254757" y="4908884"/>
              <a:ext cx="211716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MS Sans Serif"/>
                </a:rPr>
                <a:t>Improvement of Prototype</a:t>
              </a:r>
              <a:endParaRPr lang="en-US" sz="1200" b="1" dirty="0">
                <a:latin typeface="MS Sans Serif"/>
              </a:endParaRPr>
            </a:p>
          </p:txBody>
        </p:sp>
        <p:cxnSp>
          <p:nvCxnSpPr>
            <p:cNvPr id="765" name="Straight Arrow Connector 764"/>
            <p:cNvCxnSpPr/>
            <p:nvPr/>
          </p:nvCxnSpPr>
          <p:spPr>
            <a:xfrm flipH="1" flipV="1">
              <a:off x="3561348" y="5072516"/>
              <a:ext cx="2791326" cy="182878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Picture 76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842" y="2379980"/>
            <a:ext cx="5822315" cy="209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042" y="2558733"/>
            <a:ext cx="2728788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3086" y="2558733"/>
            <a:ext cx="2715941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reeform 8"/>
          <p:cNvSpPr>
            <a:spLocks/>
          </p:cNvSpPr>
          <p:nvPr/>
        </p:nvSpPr>
        <p:spPr bwMode="auto">
          <a:xfrm>
            <a:off x="1262063" y="1905000"/>
            <a:ext cx="5587885" cy="2004875"/>
          </a:xfrm>
          <a:custGeom>
            <a:avLst/>
            <a:gdLst/>
            <a:ahLst/>
            <a:cxnLst>
              <a:cxn ang="0">
                <a:pos x="4164" y="0"/>
              </a:cxn>
              <a:cxn ang="0">
                <a:pos x="4164" y="1494"/>
              </a:cxn>
              <a:cxn ang="0">
                <a:pos x="0" y="1494"/>
              </a:cxn>
            </a:cxnLst>
            <a:rect l="0" t="0" r="r" b="b"/>
            <a:pathLst>
              <a:path w="4164" h="1494">
                <a:moveTo>
                  <a:pt x="4164" y="0"/>
                </a:moveTo>
                <a:lnTo>
                  <a:pt x="4164" y="1494"/>
                </a:lnTo>
                <a:lnTo>
                  <a:pt x="0" y="1494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Picture 1" descr="Picture1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5" y="2260600"/>
            <a:ext cx="3543300" cy="233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reeform 8"/>
          <p:cNvSpPr>
            <a:spLocks/>
          </p:cNvSpPr>
          <p:nvPr/>
        </p:nvSpPr>
        <p:spPr bwMode="auto">
          <a:xfrm>
            <a:off x="1262063" y="1905000"/>
            <a:ext cx="5587885" cy="2004875"/>
          </a:xfrm>
          <a:custGeom>
            <a:avLst/>
            <a:gdLst/>
            <a:ahLst/>
            <a:cxnLst>
              <a:cxn ang="0">
                <a:pos x="4164" y="0"/>
              </a:cxn>
              <a:cxn ang="0">
                <a:pos x="4164" y="1494"/>
              </a:cxn>
              <a:cxn ang="0">
                <a:pos x="0" y="1494"/>
              </a:cxn>
            </a:cxnLst>
            <a:rect l="0" t="0" r="r" b="b"/>
            <a:pathLst>
              <a:path w="4164" h="1494">
                <a:moveTo>
                  <a:pt x="4164" y="0"/>
                </a:moveTo>
                <a:lnTo>
                  <a:pt x="4164" y="1494"/>
                </a:lnTo>
                <a:lnTo>
                  <a:pt x="0" y="1494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498" y="1758916"/>
            <a:ext cx="6218054" cy="368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reeform 8"/>
          <p:cNvSpPr>
            <a:spLocks/>
          </p:cNvSpPr>
          <p:nvPr/>
        </p:nvSpPr>
        <p:spPr bwMode="auto">
          <a:xfrm>
            <a:off x="1262063" y="1905000"/>
            <a:ext cx="5587885" cy="2004875"/>
          </a:xfrm>
          <a:custGeom>
            <a:avLst/>
            <a:gdLst/>
            <a:ahLst/>
            <a:cxnLst>
              <a:cxn ang="0">
                <a:pos x="4164" y="0"/>
              </a:cxn>
              <a:cxn ang="0">
                <a:pos x="4164" y="1494"/>
              </a:cxn>
              <a:cxn ang="0">
                <a:pos x="0" y="1494"/>
              </a:cxn>
            </a:cxnLst>
            <a:rect l="0" t="0" r="r" b="b"/>
            <a:pathLst>
              <a:path w="4164" h="1494">
                <a:moveTo>
                  <a:pt x="4164" y="0"/>
                </a:moveTo>
                <a:lnTo>
                  <a:pt x="4164" y="1494"/>
                </a:lnTo>
                <a:lnTo>
                  <a:pt x="0" y="1494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73" y="2356168"/>
            <a:ext cx="2867025" cy="214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4353" y="2338066"/>
            <a:ext cx="2917156" cy="217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reeform 8"/>
          <p:cNvSpPr>
            <a:spLocks/>
          </p:cNvSpPr>
          <p:nvPr/>
        </p:nvSpPr>
        <p:spPr bwMode="auto">
          <a:xfrm>
            <a:off x="1262063" y="1905000"/>
            <a:ext cx="5587885" cy="2004875"/>
          </a:xfrm>
          <a:custGeom>
            <a:avLst/>
            <a:gdLst/>
            <a:ahLst/>
            <a:cxnLst>
              <a:cxn ang="0">
                <a:pos x="4164" y="0"/>
              </a:cxn>
              <a:cxn ang="0">
                <a:pos x="4164" y="1494"/>
              </a:cxn>
              <a:cxn ang="0">
                <a:pos x="0" y="1494"/>
              </a:cxn>
            </a:cxnLst>
            <a:rect l="0" t="0" r="r" b="b"/>
            <a:pathLst>
              <a:path w="4164" h="1494">
                <a:moveTo>
                  <a:pt x="4164" y="0"/>
                </a:moveTo>
                <a:lnTo>
                  <a:pt x="4164" y="1494"/>
                </a:lnTo>
                <a:lnTo>
                  <a:pt x="0" y="1494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4043" y="2428875"/>
            <a:ext cx="4575914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reeform 8"/>
          <p:cNvSpPr>
            <a:spLocks/>
          </p:cNvSpPr>
          <p:nvPr/>
        </p:nvSpPr>
        <p:spPr bwMode="auto">
          <a:xfrm>
            <a:off x="1262063" y="1905000"/>
            <a:ext cx="5587885" cy="2004875"/>
          </a:xfrm>
          <a:custGeom>
            <a:avLst/>
            <a:gdLst/>
            <a:ahLst/>
            <a:cxnLst>
              <a:cxn ang="0">
                <a:pos x="4164" y="0"/>
              </a:cxn>
              <a:cxn ang="0">
                <a:pos x="4164" y="1494"/>
              </a:cxn>
              <a:cxn ang="0">
                <a:pos x="0" y="1494"/>
              </a:cxn>
            </a:cxnLst>
            <a:rect l="0" t="0" r="r" b="b"/>
            <a:pathLst>
              <a:path w="4164" h="1494">
                <a:moveTo>
                  <a:pt x="4164" y="0"/>
                </a:moveTo>
                <a:lnTo>
                  <a:pt x="4164" y="1494"/>
                </a:lnTo>
                <a:lnTo>
                  <a:pt x="0" y="1494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61"/>
          <p:cNvGrpSpPr/>
          <p:nvPr/>
        </p:nvGrpSpPr>
        <p:grpSpPr>
          <a:xfrm>
            <a:off x="2242780" y="2610223"/>
            <a:ext cx="5331540" cy="1634379"/>
            <a:chOff x="1529485" y="346509"/>
            <a:chExt cx="5331540" cy="1634379"/>
          </a:xfrm>
        </p:grpSpPr>
        <p:grpSp>
          <p:nvGrpSpPr>
            <p:cNvPr id="3" name="Group 178"/>
            <p:cNvGrpSpPr>
              <a:grpSpLocks noChangeAspect="1"/>
            </p:cNvGrpSpPr>
            <p:nvPr/>
          </p:nvGrpSpPr>
          <p:grpSpPr>
            <a:xfrm>
              <a:off x="1529485" y="346509"/>
              <a:ext cx="4818947" cy="1634379"/>
              <a:chOff x="1346605" y="2242686"/>
              <a:chExt cx="4818947" cy="1634379"/>
            </a:xfrm>
          </p:grpSpPr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1664648" y="2242686"/>
                <a:ext cx="4500904" cy="133706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Rectangle 37"/>
              <p:cNvSpPr>
                <a:spLocks noChangeArrowheads="1"/>
              </p:cNvSpPr>
              <p:nvPr/>
            </p:nvSpPr>
            <p:spPr bwMode="auto">
              <a:xfrm>
                <a:off x="3777501" y="3772996"/>
                <a:ext cx="565059" cy="1040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DV4 (</a:t>
                </a:r>
                <a:r>
                  <a:rPr kumimoji="0" lang="en-US" sz="8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Pcmshp</a:t>
                </a: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2" name="Rectangle 38"/>
              <p:cNvSpPr>
                <a:spLocks noChangeArrowheads="1"/>
              </p:cNvSpPr>
              <p:nvPr/>
            </p:nvSpPr>
            <p:spPr bwMode="auto">
              <a:xfrm>
                <a:off x="5863613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3" name="Rectangle 39"/>
              <p:cNvSpPr>
                <a:spLocks noChangeArrowheads="1"/>
              </p:cNvSpPr>
              <p:nvPr/>
            </p:nvSpPr>
            <p:spPr bwMode="auto">
              <a:xfrm>
                <a:off x="5412719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4" name="Rectangle 40"/>
              <p:cNvSpPr>
                <a:spLocks noChangeArrowheads="1"/>
              </p:cNvSpPr>
              <p:nvPr/>
            </p:nvSpPr>
            <p:spPr bwMode="auto">
              <a:xfrm>
                <a:off x="4961823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5" name="Rectangle 41"/>
              <p:cNvSpPr>
                <a:spLocks noChangeArrowheads="1"/>
              </p:cNvSpPr>
              <p:nvPr/>
            </p:nvSpPr>
            <p:spPr bwMode="auto">
              <a:xfrm>
                <a:off x="4510928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6" name="Rectangle 42"/>
              <p:cNvSpPr>
                <a:spLocks noChangeArrowheads="1"/>
              </p:cNvSpPr>
              <p:nvPr/>
            </p:nvSpPr>
            <p:spPr bwMode="auto">
              <a:xfrm>
                <a:off x="4060032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7" name="Rectangle 43"/>
              <p:cNvSpPr>
                <a:spLocks noChangeArrowheads="1"/>
              </p:cNvSpPr>
              <p:nvPr/>
            </p:nvSpPr>
            <p:spPr bwMode="auto">
              <a:xfrm>
                <a:off x="3617188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8" name="Rectangle 44"/>
              <p:cNvSpPr>
                <a:spLocks noChangeArrowheads="1"/>
              </p:cNvSpPr>
              <p:nvPr/>
            </p:nvSpPr>
            <p:spPr bwMode="auto">
              <a:xfrm>
                <a:off x="3166292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9" name="Rectangle 45"/>
              <p:cNvSpPr>
                <a:spLocks noChangeArrowheads="1"/>
              </p:cNvSpPr>
              <p:nvPr/>
            </p:nvSpPr>
            <p:spPr bwMode="auto">
              <a:xfrm>
                <a:off x="2715397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0" name="Rectangle 46"/>
              <p:cNvSpPr>
                <a:spLocks noChangeArrowheads="1"/>
              </p:cNvSpPr>
              <p:nvPr/>
            </p:nvSpPr>
            <p:spPr bwMode="auto">
              <a:xfrm>
                <a:off x="2264501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1" name="Rectangle 47"/>
              <p:cNvSpPr>
                <a:spLocks noChangeArrowheads="1"/>
              </p:cNvSpPr>
              <p:nvPr/>
            </p:nvSpPr>
            <p:spPr bwMode="auto">
              <a:xfrm>
                <a:off x="1813605" y="3628066"/>
                <a:ext cx="152982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2" name="Line 48"/>
              <p:cNvSpPr>
                <a:spLocks noChangeShapeType="1"/>
              </p:cNvSpPr>
              <p:nvPr/>
            </p:nvSpPr>
            <p:spPr bwMode="auto">
              <a:xfrm>
                <a:off x="1664648" y="3579755"/>
                <a:ext cx="4500904" cy="1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Line 49"/>
              <p:cNvSpPr>
                <a:spLocks noChangeShapeType="1"/>
              </p:cNvSpPr>
              <p:nvPr/>
            </p:nvSpPr>
            <p:spPr bwMode="auto">
              <a:xfrm>
                <a:off x="5940105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Line 50"/>
              <p:cNvSpPr>
                <a:spLocks noChangeShapeType="1"/>
              </p:cNvSpPr>
              <p:nvPr/>
            </p:nvSpPr>
            <p:spPr bwMode="auto">
              <a:xfrm>
                <a:off x="5489209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/>
            </p:nvSpPr>
            <p:spPr bwMode="auto">
              <a:xfrm>
                <a:off x="5038314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/>
            </p:nvSpPr>
            <p:spPr bwMode="auto">
              <a:xfrm>
                <a:off x="4587418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/>
            </p:nvSpPr>
            <p:spPr bwMode="auto">
              <a:xfrm>
                <a:off x="4136523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Line 54"/>
              <p:cNvSpPr>
                <a:spLocks noChangeShapeType="1"/>
              </p:cNvSpPr>
              <p:nvPr/>
            </p:nvSpPr>
            <p:spPr bwMode="auto">
              <a:xfrm>
                <a:off x="3693679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Line 55"/>
              <p:cNvSpPr>
                <a:spLocks noChangeShapeType="1"/>
              </p:cNvSpPr>
              <p:nvPr/>
            </p:nvSpPr>
            <p:spPr bwMode="auto">
              <a:xfrm>
                <a:off x="3242783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/>
            </p:nvSpPr>
            <p:spPr bwMode="auto">
              <a:xfrm>
                <a:off x="2791887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2340992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/>
            </p:nvSpPr>
            <p:spPr bwMode="auto">
              <a:xfrm>
                <a:off x="1890096" y="3587807"/>
                <a:ext cx="1342" cy="3220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/>
            </p:nvSpPr>
            <p:spPr bwMode="auto">
              <a:xfrm>
                <a:off x="5714657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>
                <a:off x="5263762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Line 61"/>
              <p:cNvSpPr>
                <a:spLocks noChangeShapeType="1"/>
              </p:cNvSpPr>
              <p:nvPr/>
            </p:nvSpPr>
            <p:spPr bwMode="auto">
              <a:xfrm>
                <a:off x="4812866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Line 62"/>
              <p:cNvSpPr>
                <a:spLocks noChangeShapeType="1"/>
              </p:cNvSpPr>
              <p:nvPr/>
            </p:nvSpPr>
            <p:spPr bwMode="auto">
              <a:xfrm>
                <a:off x="4361970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Line 63"/>
              <p:cNvSpPr>
                <a:spLocks noChangeShapeType="1"/>
              </p:cNvSpPr>
              <p:nvPr/>
            </p:nvSpPr>
            <p:spPr bwMode="auto">
              <a:xfrm>
                <a:off x="3911075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Line 64"/>
              <p:cNvSpPr>
                <a:spLocks noChangeShapeType="1"/>
              </p:cNvSpPr>
              <p:nvPr/>
            </p:nvSpPr>
            <p:spPr bwMode="auto">
              <a:xfrm>
                <a:off x="3468231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>
                <a:off x="3017335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Line 66"/>
              <p:cNvSpPr>
                <a:spLocks noChangeShapeType="1"/>
              </p:cNvSpPr>
              <p:nvPr/>
            </p:nvSpPr>
            <p:spPr bwMode="auto">
              <a:xfrm>
                <a:off x="2566440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Line 67"/>
              <p:cNvSpPr>
                <a:spLocks noChangeShapeType="1"/>
              </p:cNvSpPr>
              <p:nvPr/>
            </p:nvSpPr>
            <p:spPr bwMode="auto">
              <a:xfrm>
                <a:off x="2115544" y="2259275"/>
                <a:ext cx="1342" cy="1320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Line 68"/>
              <p:cNvSpPr>
                <a:spLocks noChangeShapeType="1"/>
              </p:cNvSpPr>
              <p:nvPr/>
            </p:nvSpPr>
            <p:spPr bwMode="auto">
              <a:xfrm>
                <a:off x="5940105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Line 69"/>
              <p:cNvSpPr>
                <a:spLocks noChangeShapeType="1"/>
              </p:cNvSpPr>
              <p:nvPr/>
            </p:nvSpPr>
            <p:spPr bwMode="auto">
              <a:xfrm>
                <a:off x="5489209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Line 70"/>
              <p:cNvSpPr>
                <a:spLocks noChangeShapeType="1"/>
              </p:cNvSpPr>
              <p:nvPr/>
            </p:nvSpPr>
            <p:spPr bwMode="auto">
              <a:xfrm>
                <a:off x="5038314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Line 71"/>
              <p:cNvSpPr>
                <a:spLocks noChangeShapeType="1"/>
              </p:cNvSpPr>
              <p:nvPr/>
            </p:nvSpPr>
            <p:spPr bwMode="auto">
              <a:xfrm>
                <a:off x="4587418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Line 72"/>
              <p:cNvSpPr>
                <a:spLocks noChangeShapeType="1"/>
              </p:cNvSpPr>
              <p:nvPr/>
            </p:nvSpPr>
            <p:spPr bwMode="auto">
              <a:xfrm>
                <a:off x="4136523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Line 73"/>
              <p:cNvSpPr>
                <a:spLocks noChangeShapeType="1"/>
              </p:cNvSpPr>
              <p:nvPr/>
            </p:nvSpPr>
            <p:spPr bwMode="auto">
              <a:xfrm>
                <a:off x="3693679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/>
            </p:nvSpPr>
            <p:spPr bwMode="auto">
              <a:xfrm>
                <a:off x="3242783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/>
            </p:nvSpPr>
            <p:spPr bwMode="auto">
              <a:xfrm>
                <a:off x="2791887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/>
            </p:nvSpPr>
            <p:spPr bwMode="auto">
              <a:xfrm>
                <a:off x="2340992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Line 77"/>
              <p:cNvSpPr>
                <a:spLocks noChangeShapeType="1"/>
              </p:cNvSpPr>
              <p:nvPr/>
            </p:nvSpPr>
            <p:spPr bwMode="auto">
              <a:xfrm>
                <a:off x="1890096" y="3571704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Rectangle 78"/>
              <p:cNvSpPr>
                <a:spLocks noChangeArrowheads="1"/>
              </p:cNvSpPr>
              <p:nvPr/>
            </p:nvSpPr>
            <p:spPr bwMode="auto">
              <a:xfrm rot="16200000">
                <a:off x="992330" y="2851076"/>
                <a:ext cx="845429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Number of Vectors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3" name="Rectangle 79"/>
              <p:cNvSpPr>
                <a:spLocks noChangeArrowheads="1"/>
              </p:cNvSpPr>
              <p:nvPr/>
            </p:nvSpPr>
            <p:spPr bwMode="auto">
              <a:xfrm>
                <a:off x="1519718" y="2275379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4" name="Rectangle 80"/>
              <p:cNvSpPr>
                <a:spLocks noChangeArrowheads="1"/>
              </p:cNvSpPr>
              <p:nvPr/>
            </p:nvSpPr>
            <p:spPr bwMode="auto">
              <a:xfrm>
                <a:off x="1519718" y="2508878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5" name="Rectangle 81"/>
              <p:cNvSpPr>
                <a:spLocks noChangeArrowheads="1"/>
              </p:cNvSpPr>
              <p:nvPr/>
            </p:nvSpPr>
            <p:spPr bwMode="auto">
              <a:xfrm>
                <a:off x="1519718" y="2742378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6" name="Rectangle 82"/>
              <p:cNvSpPr>
                <a:spLocks noChangeArrowheads="1"/>
              </p:cNvSpPr>
              <p:nvPr/>
            </p:nvSpPr>
            <p:spPr bwMode="auto">
              <a:xfrm>
                <a:off x="1519718" y="2975877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7" name="Rectangle 83"/>
              <p:cNvSpPr>
                <a:spLocks noChangeArrowheads="1"/>
              </p:cNvSpPr>
              <p:nvPr/>
            </p:nvSpPr>
            <p:spPr bwMode="auto">
              <a:xfrm>
                <a:off x="1519718" y="3209377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8" name="Rectangle 84"/>
              <p:cNvSpPr>
                <a:spLocks noChangeArrowheads="1"/>
              </p:cNvSpPr>
              <p:nvPr/>
            </p:nvSpPr>
            <p:spPr bwMode="auto">
              <a:xfrm>
                <a:off x="1519718" y="3442876"/>
                <a:ext cx="96620" cy="14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9" name="Line 85"/>
              <p:cNvSpPr>
                <a:spLocks noChangeShapeType="1"/>
              </p:cNvSpPr>
              <p:nvPr/>
            </p:nvSpPr>
            <p:spPr bwMode="auto">
              <a:xfrm>
                <a:off x="1664648" y="2259275"/>
                <a:ext cx="1342" cy="1320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Line 86"/>
              <p:cNvSpPr>
                <a:spLocks noChangeShapeType="1"/>
              </p:cNvSpPr>
              <p:nvPr/>
            </p:nvSpPr>
            <p:spPr bwMode="auto">
              <a:xfrm flipH="1">
                <a:off x="1624390" y="2323689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Line 87"/>
              <p:cNvSpPr>
                <a:spLocks noChangeShapeType="1"/>
              </p:cNvSpPr>
              <p:nvPr/>
            </p:nvSpPr>
            <p:spPr bwMode="auto">
              <a:xfrm flipH="1">
                <a:off x="1624390" y="2557188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Line 88"/>
              <p:cNvSpPr>
                <a:spLocks noChangeShapeType="1"/>
              </p:cNvSpPr>
              <p:nvPr/>
            </p:nvSpPr>
            <p:spPr bwMode="auto">
              <a:xfrm flipH="1">
                <a:off x="1624390" y="2790688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Line 89"/>
              <p:cNvSpPr>
                <a:spLocks noChangeShapeType="1"/>
              </p:cNvSpPr>
              <p:nvPr/>
            </p:nvSpPr>
            <p:spPr bwMode="auto">
              <a:xfrm flipH="1">
                <a:off x="1624390" y="3024187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Line 90"/>
              <p:cNvSpPr>
                <a:spLocks noChangeShapeType="1"/>
              </p:cNvSpPr>
              <p:nvPr/>
            </p:nvSpPr>
            <p:spPr bwMode="auto">
              <a:xfrm flipH="1">
                <a:off x="1624390" y="3257687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Line 91"/>
              <p:cNvSpPr>
                <a:spLocks noChangeShapeType="1"/>
              </p:cNvSpPr>
              <p:nvPr/>
            </p:nvSpPr>
            <p:spPr bwMode="auto">
              <a:xfrm flipH="1">
                <a:off x="1624390" y="3491186"/>
                <a:ext cx="32207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Line 92"/>
              <p:cNvSpPr>
                <a:spLocks noChangeShapeType="1"/>
              </p:cNvSpPr>
              <p:nvPr/>
            </p:nvSpPr>
            <p:spPr bwMode="auto">
              <a:xfrm>
                <a:off x="1664648" y="2323689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Line 93"/>
              <p:cNvSpPr>
                <a:spLocks noChangeShapeType="1"/>
              </p:cNvSpPr>
              <p:nvPr/>
            </p:nvSpPr>
            <p:spPr bwMode="auto">
              <a:xfrm>
                <a:off x="1664648" y="2557188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Line 94"/>
              <p:cNvSpPr>
                <a:spLocks noChangeShapeType="1"/>
              </p:cNvSpPr>
              <p:nvPr/>
            </p:nvSpPr>
            <p:spPr bwMode="auto">
              <a:xfrm>
                <a:off x="1664648" y="2790688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Line 95"/>
              <p:cNvSpPr>
                <a:spLocks noChangeShapeType="1"/>
              </p:cNvSpPr>
              <p:nvPr/>
            </p:nvSpPr>
            <p:spPr bwMode="auto">
              <a:xfrm>
                <a:off x="1664648" y="3024187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Line 96"/>
              <p:cNvSpPr>
                <a:spLocks noChangeShapeType="1"/>
              </p:cNvSpPr>
              <p:nvPr/>
            </p:nvSpPr>
            <p:spPr bwMode="auto">
              <a:xfrm>
                <a:off x="1664648" y="3257687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Line 97"/>
              <p:cNvSpPr>
                <a:spLocks noChangeShapeType="1"/>
              </p:cNvSpPr>
              <p:nvPr/>
            </p:nvSpPr>
            <p:spPr bwMode="auto">
              <a:xfrm>
                <a:off x="1664648" y="3491186"/>
                <a:ext cx="4500904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Line 98"/>
              <p:cNvSpPr>
                <a:spLocks noChangeShapeType="1"/>
              </p:cNvSpPr>
              <p:nvPr/>
            </p:nvSpPr>
            <p:spPr bwMode="auto">
              <a:xfrm>
                <a:off x="1672700" y="2323689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Line 99"/>
              <p:cNvSpPr>
                <a:spLocks noChangeShapeType="1"/>
              </p:cNvSpPr>
              <p:nvPr/>
            </p:nvSpPr>
            <p:spPr bwMode="auto">
              <a:xfrm>
                <a:off x="1672700" y="2557188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Line 100"/>
              <p:cNvSpPr>
                <a:spLocks noChangeShapeType="1"/>
              </p:cNvSpPr>
              <p:nvPr/>
            </p:nvSpPr>
            <p:spPr bwMode="auto">
              <a:xfrm>
                <a:off x="1672700" y="2790688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Line 101"/>
              <p:cNvSpPr>
                <a:spLocks noChangeShapeType="1"/>
              </p:cNvSpPr>
              <p:nvPr/>
            </p:nvSpPr>
            <p:spPr bwMode="auto">
              <a:xfrm>
                <a:off x="1672700" y="3024187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Line 102"/>
              <p:cNvSpPr>
                <a:spLocks noChangeShapeType="1"/>
              </p:cNvSpPr>
              <p:nvPr/>
            </p:nvSpPr>
            <p:spPr bwMode="auto">
              <a:xfrm>
                <a:off x="1672700" y="3257687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Line 103"/>
              <p:cNvSpPr>
                <a:spLocks noChangeShapeType="1"/>
              </p:cNvSpPr>
              <p:nvPr/>
            </p:nvSpPr>
            <p:spPr bwMode="auto">
              <a:xfrm>
                <a:off x="1672700" y="3491186"/>
                <a:ext cx="1342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Line 104"/>
              <p:cNvSpPr>
                <a:spLocks noChangeShapeType="1"/>
              </p:cNvSpPr>
              <p:nvPr/>
            </p:nvSpPr>
            <p:spPr bwMode="auto">
              <a:xfrm flipH="1">
                <a:off x="1640493" y="2267327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Line 105"/>
              <p:cNvSpPr>
                <a:spLocks noChangeShapeType="1"/>
              </p:cNvSpPr>
              <p:nvPr/>
            </p:nvSpPr>
            <p:spPr bwMode="auto">
              <a:xfrm flipH="1">
                <a:off x="1640493" y="3547548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Line 106"/>
              <p:cNvSpPr>
                <a:spLocks noChangeShapeType="1"/>
              </p:cNvSpPr>
              <p:nvPr/>
            </p:nvSpPr>
            <p:spPr bwMode="auto">
              <a:xfrm flipH="1">
                <a:off x="1640493" y="2500826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Line 107"/>
              <p:cNvSpPr>
                <a:spLocks noChangeShapeType="1"/>
              </p:cNvSpPr>
              <p:nvPr/>
            </p:nvSpPr>
            <p:spPr bwMode="auto">
              <a:xfrm flipH="1">
                <a:off x="1640493" y="2444464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Line 108"/>
              <p:cNvSpPr>
                <a:spLocks noChangeShapeType="1"/>
              </p:cNvSpPr>
              <p:nvPr/>
            </p:nvSpPr>
            <p:spPr bwMode="auto">
              <a:xfrm flipH="1">
                <a:off x="1640493" y="2380051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Line 109"/>
              <p:cNvSpPr>
                <a:spLocks noChangeShapeType="1"/>
              </p:cNvSpPr>
              <p:nvPr/>
            </p:nvSpPr>
            <p:spPr bwMode="auto">
              <a:xfrm flipH="1">
                <a:off x="1640493" y="2734326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Line 110"/>
              <p:cNvSpPr>
                <a:spLocks noChangeShapeType="1"/>
              </p:cNvSpPr>
              <p:nvPr/>
            </p:nvSpPr>
            <p:spPr bwMode="auto">
              <a:xfrm flipH="1">
                <a:off x="1640493" y="2677964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Line 111"/>
              <p:cNvSpPr>
                <a:spLocks noChangeShapeType="1"/>
              </p:cNvSpPr>
              <p:nvPr/>
            </p:nvSpPr>
            <p:spPr bwMode="auto">
              <a:xfrm flipH="1">
                <a:off x="1640493" y="2613550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Line 112"/>
              <p:cNvSpPr>
                <a:spLocks noChangeShapeType="1"/>
              </p:cNvSpPr>
              <p:nvPr/>
            </p:nvSpPr>
            <p:spPr bwMode="auto">
              <a:xfrm flipH="1">
                <a:off x="1640493" y="2967825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Line 113"/>
              <p:cNvSpPr>
                <a:spLocks noChangeShapeType="1"/>
              </p:cNvSpPr>
              <p:nvPr/>
            </p:nvSpPr>
            <p:spPr bwMode="auto">
              <a:xfrm flipH="1">
                <a:off x="1640493" y="2911464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Line 114"/>
              <p:cNvSpPr>
                <a:spLocks noChangeShapeType="1"/>
              </p:cNvSpPr>
              <p:nvPr/>
            </p:nvSpPr>
            <p:spPr bwMode="auto">
              <a:xfrm flipH="1">
                <a:off x="1640493" y="2847050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Line 115"/>
              <p:cNvSpPr>
                <a:spLocks noChangeShapeType="1"/>
              </p:cNvSpPr>
              <p:nvPr/>
            </p:nvSpPr>
            <p:spPr bwMode="auto">
              <a:xfrm flipH="1">
                <a:off x="1640493" y="3201325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Line 116"/>
              <p:cNvSpPr>
                <a:spLocks noChangeShapeType="1"/>
              </p:cNvSpPr>
              <p:nvPr/>
            </p:nvSpPr>
            <p:spPr bwMode="auto">
              <a:xfrm flipH="1">
                <a:off x="1640493" y="3144963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Line 117"/>
              <p:cNvSpPr>
                <a:spLocks noChangeShapeType="1"/>
              </p:cNvSpPr>
              <p:nvPr/>
            </p:nvSpPr>
            <p:spPr bwMode="auto">
              <a:xfrm flipH="1">
                <a:off x="1640493" y="3080549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Line 118"/>
              <p:cNvSpPr>
                <a:spLocks noChangeShapeType="1"/>
              </p:cNvSpPr>
              <p:nvPr/>
            </p:nvSpPr>
            <p:spPr bwMode="auto">
              <a:xfrm flipH="1">
                <a:off x="1640493" y="3434825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Line 119"/>
              <p:cNvSpPr>
                <a:spLocks noChangeShapeType="1"/>
              </p:cNvSpPr>
              <p:nvPr/>
            </p:nvSpPr>
            <p:spPr bwMode="auto">
              <a:xfrm flipH="1">
                <a:off x="1640493" y="3378463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Line 120"/>
              <p:cNvSpPr>
                <a:spLocks noChangeShapeType="1"/>
              </p:cNvSpPr>
              <p:nvPr/>
            </p:nvSpPr>
            <p:spPr bwMode="auto">
              <a:xfrm flipH="1">
                <a:off x="1640493" y="3314049"/>
                <a:ext cx="16103" cy="134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Line 121"/>
              <p:cNvSpPr>
                <a:spLocks noChangeShapeType="1"/>
              </p:cNvSpPr>
              <p:nvPr/>
            </p:nvSpPr>
            <p:spPr bwMode="auto">
              <a:xfrm>
                <a:off x="1737114" y="3491186"/>
                <a:ext cx="305965" cy="134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Line 122"/>
              <p:cNvSpPr>
                <a:spLocks noChangeShapeType="1"/>
              </p:cNvSpPr>
              <p:nvPr/>
            </p:nvSpPr>
            <p:spPr bwMode="auto">
              <a:xfrm>
                <a:off x="2188009" y="3491186"/>
                <a:ext cx="305965" cy="134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Rectangle 123"/>
              <p:cNvSpPr>
                <a:spLocks noChangeArrowheads="1"/>
              </p:cNvSpPr>
              <p:nvPr/>
            </p:nvSpPr>
            <p:spPr bwMode="auto">
              <a:xfrm>
                <a:off x="2638905" y="3257687"/>
                <a:ext cx="297913" cy="22544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Rectangle 124"/>
              <p:cNvSpPr>
                <a:spLocks noChangeArrowheads="1"/>
              </p:cNvSpPr>
              <p:nvPr/>
            </p:nvSpPr>
            <p:spPr bwMode="auto">
              <a:xfrm>
                <a:off x="3089801" y="3024187"/>
                <a:ext cx="297913" cy="458947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Rectangle 125"/>
              <p:cNvSpPr>
                <a:spLocks noChangeArrowheads="1"/>
              </p:cNvSpPr>
              <p:nvPr/>
            </p:nvSpPr>
            <p:spPr bwMode="auto">
              <a:xfrm>
                <a:off x="3540696" y="3024187"/>
                <a:ext cx="297913" cy="45894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Rectangle 126"/>
              <p:cNvSpPr>
                <a:spLocks noChangeArrowheads="1"/>
              </p:cNvSpPr>
              <p:nvPr/>
            </p:nvSpPr>
            <p:spPr bwMode="auto">
              <a:xfrm>
                <a:off x="3983540" y="2790688"/>
                <a:ext cx="297913" cy="692447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Rectangle 127"/>
              <p:cNvSpPr>
                <a:spLocks noChangeArrowheads="1"/>
              </p:cNvSpPr>
              <p:nvPr/>
            </p:nvSpPr>
            <p:spPr bwMode="auto">
              <a:xfrm>
                <a:off x="4434436" y="3257687"/>
                <a:ext cx="297913" cy="225448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Rectangle 128"/>
              <p:cNvSpPr>
                <a:spLocks noChangeArrowheads="1"/>
              </p:cNvSpPr>
              <p:nvPr/>
            </p:nvSpPr>
            <p:spPr bwMode="auto">
              <a:xfrm>
                <a:off x="4885331" y="2557188"/>
                <a:ext cx="297913" cy="925946"/>
              </a:xfrm>
              <a:prstGeom prst="rect">
                <a:avLst/>
              </a:prstGeom>
              <a:solidFill>
                <a:srgbClr val="0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Rectangle 129"/>
              <p:cNvSpPr>
                <a:spLocks noChangeArrowheads="1"/>
              </p:cNvSpPr>
              <p:nvPr/>
            </p:nvSpPr>
            <p:spPr bwMode="auto">
              <a:xfrm>
                <a:off x="5336227" y="2557188"/>
                <a:ext cx="297913" cy="925946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Rectangle 130"/>
              <p:cNvSpPr>
                <a:spLocks noChangeArrowheads="1"/>
              </p:cNvSpPr>
              <p:nvPr/>
            </p:nvSpPr>
            <p:spPr bwMode="auto">
              <a:xfrm>
                <a:off x="5787123" y="2790688"/>
                <a:ext cx="297913" cy="692447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Line 131"/>
              <p:cNvSpPr>
                <a:spLocks noChangeShapeType="1"/>
              </p:cNvSpPr>
              <p:nvPr/>
            </p:nvSpPr>
            <p:spPr bwMode="auto">
              <a:xfrm flipV="1">
                <a:off x="1890096" y="3330152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Rectangle 132"/>
              <p:cNvSpPr>
                <a:spLocks noChangeArrowheads="1"/>
              </p:cNvSpPr>
              <p:nvPr/>
            </p:nvSpPr>
            <p:spPr bwMode="auto">
              <a:xfrm>
                <a:off x="1817631" y="3209377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Rectangle 133"/>
              <p:cNvSpPr>
                <a:spLocks noChangeArrowheads="1"/>
              </p:cNvSpPr>
              <p:nvPr/>
            </p:nvSpPr>
            <p:spPr bwMode="auto">
              <a:xfrm>
                <a:off x="1841786" y="3217428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8" name="Line 134"/>
              <p:cNvSpPr>
                <a:spLocks noChangeShapeType="1"/>
              </p:cNvSpPr>
              <p:nvPr/>
            </p:nvSpPr>
            <p:spPr bwMode="auto">
              <a:xfrm flipV="1">
                <a:off x="2340992" y="3330152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Rectangle 135"/>
              <p:cNvSpPr>
                <a:spLocks noChangeArrowheads="1"/>
              </p:cNvSpPr>
              <p:nvPr/>
            </p:nvSpPr>
            <p:spPr bwMode="auto">
              <a:xfrm>
                <a:off x="2268526" y="3209377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Rectangle 136"/>
              <p:cNvSpPr>
                <a:spLocks noChangeArrowheads="1"/>
              </p:cNvSpPr>
              <p:nvPr/>
            </p:nvSpPr>
            <p:spPr bwMode="auto">
              <a:xfrm>
                <a:off x="2292682" y="3217428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1" name="Line 137"/>
              <p:cNvSpPr>
                <a:spLocks noChangeShapeType="1"/>
              </p:cNvSpPr>
              <p:nvPr/>
            </p:nvSpPr>
            <p:spPr bwMode="auto">
              <a:xfrm flipV="1">
                <a:off x="2791887" y="3096653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Rectangle 138"/>
              <p:cNvSpPr>
                <a:spLocks noChangeArrowheads="1"/>
              </p:cNvSpPr>
              <p:nvPr/>
            </p:nvSpPr>
            <p:spPr bwMode="auto">
              <a:xfrm>
                <a:off x="2719422" y="2975877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Rectangle 139"/>
              <p:cNvSpPr>
                <a:spLocks noChangeArrowheads="1"/>
              </p:cNvSpPr>
              <p:nvPr/>
            </p:nvSpPr>
            <p:spPr bwMode="auto">
              <a:xfrm>
                <a:off x="2743577" y="2983929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4" name="Line 140"/>
              <p:cNvSpPr>
                <a:spLocks noChangeShapeType="1"/>
              </p:cNvSpPr>
              <p:nvPr/>
            </p:nvSpPr>
            <p:spPr bwMode="auto">
              <a:xfrm flipV="1">
                <a:off x="3242783" y="2863153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Rectangle 141"/>
              <p:cNvSpPr>
                <a:spLocks noChangeArrowheads="1"/>
              </p:cNvSpPr>
              <p:nvPr/>
            </p:nvSpPr>
            <p:spPr bwMode="auto">
              <a:xfrm>
                <a:off x="3170318" y="2742378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Rectangle 142"/>
              <p:cNvSpPr>
                <a:spLocks noChangeArrowheads="1"/>
              </p:cNvSpPr>
              <p:nvPr/>
            </p:nvSpPr>
            <p:spPr bwMode="auto">
              <a:xfrm>
                <a:off x="3194473" y="2750429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7" name="Line 143"/>
              <p:cNvSpPr>
                <a:spLocks noChangeShapeType="1"/>
              </p:cNvSpPr>
              <p:nvPr/>
            </p:nvSpPr>
            <p:spPr bwMode="auto">
              <a:xfrm flipV="1">
                <a:off x="3693679" y="2863153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Rectangle 144"/>
              <p:cNvSpPr>
                <a:spLocks noChangeArrowheads="1"/>
              </p:cNvSpPr>
              <p:nvPr/>
            </p:nvSpPr>
            <p:spPr bwMode="auto">
              <a:xfrm>
                <a:off x="3621213" y="2742378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Rectangle 145"/>
              <p:cNvSpPr>
                <a:spLocks noChangeArrowheads="1"/>
              </p:cNvSpPr>
              <p:nvPr/>
            </p:nvSpPr>
            <p:spPr bwMode="auto">
              <a:xfrm>
                <a:off x="3645369" y="2750429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0" name="Line 146"/>
              <p:cNvSpPr>
                <a:spLocks noChangeShapeType="1"/>
              </p:cNvSpPr>
              <p:nvPr/>
            </p:nvSpPr>
            <p:spPr bwMode="auto">
              <a:xfrm flipV="1">
                <a:off x="4136523" y="2629654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Rectangle 147"/>
              <p:cNvSpPr>
                <a:spLocks noChangeArrowheads="1"/>
              </p:cNvSpPr>
              <p:nvPr/>
            </p:nvSpPr>
            <p:spPr bwMode="auto">
              <a:xfrm>
                <a:off x="4064057" y="2508878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Rectangle 148"/>
              <p:cNvSpPr>
                <a:spLocks noChangeArrowheads="1"/>
              </p:cNvSpPr>
              <p:nvPr/>
            </p:nvSpPr>
            <p:spPr bwMode="auto">
              <a:xfrm>
                <a:off x="4088211" y="2516930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3" name="Line 149"/>
              <p:cNvSpPr>
                <a:spLocks noChangeShapeType="1"/>
              </p:cNvSpPr>
              <p:nvPr/>
            </p:nvSpPr>
            <p:spPr bwMode="auto">
              <a:xfrm flipV="1">
                <a:off x="4587418" y="3096653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Rectangle 150"/>
              <p:cNvSpPr>
                <a:spLocks noChangeArrowheads="1"/>
              </p:cNvSpPr>
              <p:nvPr/>
            </p:nvSpPr>
            <p:spPr bwMode="auto">
              <a:xfrm>
                <a:off x="4514953" y="2975877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Rectangle 151"/>
              <p:cNvSpPr>
                <a:spLocks noChangeArrowheads="1"/>
              </p:cNvSpPr>
              <p:nvPr/>
            </p:nvSpPr>
            <p:spPr bwMode="auto">
              <a:xfrm>
                <a:off x="4539108" y="2983929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6" name="Line 152"/>
              <p:cNvSpPr>
                <a:spLocks noChangeShapeType="1"/>
              </p:cNvSpPr>
              <p:nvPr/>
            </p:nvSpPr>
            <p:spPr bwMode="auto">
              <a:xfrm flipV="1">
                <a:off x="5038314" y="2396154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Rectangle 153"/>
              <p:cNvSpPr>
                <a:spLocks noChangeArrowheads="1"/>
              </p:cNvSpPr>
              <p:nvPr/>
            </p:nvSpPr>
            <p:spPr bwMode="auto">
              <a:xfrm>
                <a:off x="4965848" y="2275379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Rectangle 154"/>
              <p:cNvSpPr>
                <a:spLocks noChangeArrowheads="1"/>
              </p:cNvSpPr>
              <p:nvPr/>
            </p:nvSpPr>
            <p:spPr bwMode="auto">
              <a:xfrm>
                <a:off x="4990004" y="2283430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9" name="Line 155"/>
              <p:cNvSpPr>
                <a:spLocks noChangeShapeType="1"/>
              </p:cNvSpPr>
              <p:nvPr/>
            </p:nvSpPr>
            <p:spPr bwMode="auto">
              <a:xfrm flipV="1">
                <a:off x="5489209" y="2396154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Rectangle 156"/>
              <p:cNvSpPr>
                <a:spLocks noChangeArrowheads="1"/>
              </p:cNvSpPr>
              <p:nvPr/>
            </p:nvSpPr>
            <p:spPr bwMode="auto">
              <a:xfrm>
                <a:off x="5416744" y="2275379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Rectangle 157"/>
              <p:cNvSpPr>
                <a:spLocks noChangeArrowheads="1"/>
              </p:cNvSpPr>
              <p:nvPr/>
            </p:nvSpPr>
            <p:spPr bwMode="auto">
              <a:xfrm>
                <a:off x="5440899" y="2283430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2" name="Line 158"/>
              <p:cNvSpPr>
                <a:spLocks noChangeShapeType="1"/>
              </p:cNvSpPr>
              <p:nvPr/>
            </p:nvSpPr>
            <p:spPr bwMode="auto">
              <a:xfrm flipV="1">
                <a:off x="5940105" y="2629654"/>
                <a:ext cx="1342" cy="16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Rectangle 159"/>
              <p:cNvSpPr>
                <a:spLocks noChangeArrowheads="1"/>
              </p:cNvSpPr>
              <p:nvPr/>
            </p:nvSpPr>
            <p:spPr bwMode="auto">
              <a:xfrm>
                <a:off x="5867640" y="2508878"/>
                <a:ext cx="136879" cy="120776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Rectangle 160"/>
              <p:cNvSpPr>
                <a:spLocks noChangeArrowheads="1"/>
              </p:cNvSpPr>
              <p:nvPr/>
            </p:nvSpPr>
            <p:spPr bwMode="auto">
              <a:xfrm>
                <a:off x="5891795" y="2516930"/>
                <a:ext cx="96620" cy="136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85" name="Freeform 161"/>
              <p:cNvSpPr>
                <a:spLocks/>
              </p:cNvSpPr>
              <p:nvPr/>
            </p:nvSpPr>
            <p:spPr bwMode="auto">
              <a:xfrm>
                <a:off x="2711370" y="3410669"/>
                <a:ext cx="161034" cy="1610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60" y="120"/>
                  </a:cxn>
                  <a:cxn ang="0">
                    <a:pos x="0" y="0"/>
                  </a:cxn>
                </a:cxnLst>
                <a:rect l="0" t="0" r="r" b="b"/>
                <a:pathLst>
                  <a:path w="120" h="120">
                    <a:moveTo>
                      <a:pt x="0" y="0"/>
                    </a:moveTo>
                    <a:lnTo>
                      <a:pt x="120" y="0"/>
                    </a:lnTo>
                    <a:lnTo>
                      <a:pt x="60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5875" cmpd="dbl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>
                <a:off x="2829022" y="2600424"/>
                <a:ext cx="1143000" cy="0"/>
              </a:xfrm>
              <a:prstGeom prst="straightConnector1">
                <a:avLst/>
              </a:prstGeom>
              <a:ln w="15875" cmpd="dbl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>
                <a:off x="2425568" y="2348563"/>
                <a:ext cx="19058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MS Sans Serif"/>
                  </a:rPr>
                  <a:t>Direction of improvement</a:t>
                </a:r>
                <a:endParaRPr lang="en-US" sz="1000" dirty="0">
                  <a:latin typeface="MS Sans Serif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050182" y="2733573"/>
                <a:ext cx="8951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MS Sans Serif"/>
                  </a:rPr>
                  <a:t>Nominal design</a:t>
                </a:r>
                <a:endParaRPr lang="en-US" sz="1000" dirty="0">
                  <a:latin typeface="MS Sans Serif"/>
                </a:endParaRPr>
              </a:p>
            </p:txBody>
          </p:sp>
          <p:cxnSp>
            <p:nvCxnSpPr>
              <p:cNvPr id="170" name="Straight Arrow Connector 169"/>
              <p:cNvCxnSpPr>
                <a:stCxn id="168" idx="2"/>
                <a:endCxn id="1185" idx="0"/>
              </p:cNvCxnSpPr>
              <p:nvPr/>
            </p:nvCxnSpPr>
            <p:spPr>
              <a:xfrm>
                <a:off x="2497757" y="3133683"/>
                <a:ext cx="213613" cy="276986"/>
              </a:xfrm>
              <a:prstGeom prst="straightConnector1">
                <a:avLst/>
              </a:prstGeom>
              <a:ln w="15875" cmpd="dbl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0" name="Rectangle 172"/>
            <p:cNvSpPr>
              <a:spLocks noChangeArrowheads="1"/>
            </p:cNvSpPr>
            <p:nvPr/>
          </p:nvSpPr>
          <p:spPr bwMode="auto">
            <a:xfrm>
              <a:off x="6394300" y="356938"/>
              <a:ext cx="390525" cy="1266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173"/>
            <p:cNvSpPr>
              <a:spLocks noChangeArrowheads="1"/>
            </p:cNvSpPr>
            <p:nvPr/>
          </p:nvSpPr>
          <p:spPr bwMode="auto">
            <a:xfrm>
              <a:off x="6546700" y="375988"/>
              <a:ext cx="2476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0%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Rectangle 174"/>
            <p:cNvSpPr>
              <a:spLocks noChangeArrowheads="1"/>
            </p:cNvSpPr>
            <p:nvPr/>
          </p:nvSpPr>
          <p:spPr bwMode="auto">
            <a:xfrm>
              <a:off x="6441925" y="395038"/>
              <a:ext cx="57150" cy="76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75"/>
            <p:cNvSpPr>
              <a:spLocks noChangeArrowheads="1"/>
            </p:cNvSpPr>
            <p:nvPr/>
          </p:nvSpPr>
          <p:spPr bwMode="auto">
            <a:xfrm>
              <a:off x="6546700" y="499813"/>
              <a:ext cx="2476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Rectangle 176"/>
            <p:cNvSpPr>
              <a:spLocks noChangeArrowheads="1"/>
            </p:cNvSpPr>
            <p:nvPr/>
          </p:nvSpPr>
          <p:spPr bwMode="auto">
            <a:xfrm>
              <a:off x="6441925" y="518863"/>
              <a:ext cx="5715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177"/>
            <p:cNvSpPr>
              <a:spLocks noChangeArrowheads="1"/>
            </p:cNvSpPr>
            <p:nvPr/>
          </p:nvSpPr>
          <p:spPr bwMode="auto">
            <a:xfrm>
              <a:off x="6546700" y="623638"/>
              <a:ext cx="2476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5%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Rectangle 178"/>
            <p:cNvSpPr>
              <a:spLocks noChangeArrowheads="1"/>
            </p:cNvSpPr>
            <p:nvPr/>
          </p:nvSpPr>
          <p:spPr bwMode="auto">
            <a:xfrm>
              <a:off x="6441925" y="642688"/>
              <a:ext cx="57150" cy="76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179"/>
            <p:cNvSpPr>
              <a:spLocks noChangeArrowheads="1"/>
            </p:cNvSpPr>
            <p:nvPr/>
          </p:nvSpPr>
          <p:spPr bwMode="auto">
            <a:xfrm>
              <a:off x="6546700" y="747463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10%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Rectangle 180"/>
            <p:cNvSpPr>
              <a:spLocks noChangeArrowheads="1"/>
            </p:cNvSpPr>
            <p:nvPr/>
          </p:nvSpPr>
          <p:spPr bwMode="auto">
            <a:xfrm>
              <a:off x="6441925" y="766513"/>
              <a:ext cx="5715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181"/>
            <p:cNvSpPr>
              <a:spLocks noChangeArrowheads="1"/>
            </p:cNvSpPr>
            <p:nvPr/>
          </p:nvSpPr>
          <p:spPr bwMode="auto">
            <a:xfrm>
              <a:off x="6546700" y="871288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10%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Rectangle 182"/>
            <p:cNvSpPr>
              <a:spLocks noChangeArrowheads="1"/>
            </p:cNvSpPr>
            <p:nvPr/>
          </p:nvSpPr>
          <p:spPr bwMode="auto">
            <a:xfrm>
              <a:off x="6441925" y="890338"/>
              <a:ext cx="5715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183"/>
            <p:cNvSpPr>
              <a:spLocks noChangeArrowheads="1"/>
            </p:cNvSpPr>
            <p:nvPr/>
          </p:nvSpPr>
          <p:spPr bwMode="auto">
            <a:xfrm>
              <a:off x="6441925" y="890338"/>
              <a:ext cx="57150" cy="76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184"/>
            <p:cNvSpPr>
              <a:spLocks noChangeArrowheads="1"/>
            </p:cNvSpPr>
            <p:nvPr/>
          </p:nvSpPr>
          <p:spPr bwMode="auto">
            <a:xfrm>
              <a:off x="6546700" y="995113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15%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Rectangle 185"/>
            <p:cNvSpPr>
              <a:spLocks noChangeArrowheads="1"/>
            </p:cNvSpPr>
            <p:nvPr/>
          </p:nvSpPr>
          <p:spPr bwMode="auto">
            <a:xfrm>
              <a:off x="6441925" y="1014163"/>
              <a:ext cx="57150" cy="762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Rectangle 186"/>
            <p:cNvSpPr>
              <a:spLocks noChangeArrowheads="1"/>
            </p:cNvSpPr>
            <p:nvPr/>
          </p:nvSpPr>
          <p:spPr bwMode="auto">
            <a:xfrm>
              <a:off x="6546700" y="1118938"/>
              <a:ext cx="2476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5%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Rectangle 187"/>
            <p:cNvSpPr>
              <a:spLocks noChangeArrowheads="1"/>
            </p:cNvSpPr>
            <p:nvPr/>
          </p:nvSpPr>
          <p:spPr bwMode="auto">
            <a:xfrm>
              <a:off x="6441925" y="1137988"/>
              <a:ext cx="57150" cy="762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188"/>
            <p:cNvSpPr>
              <a:spLocks noChangeArrowheads="1"/>
            </p:cNvSpPr>
            <p:nvPr/>
          </p:nvSpPr>
          <p:spPr bwMode="auto">
            <a:xfrm>
              <a:off x="6546700" y="1242763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20%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Rectangle 189"/>
            <p:cNvSpPr>
              <a:spLocks noChangeArrowheads="1"/>
            </p:cNvSpPr>
            <p:nvPr/>
          </p:nvSpPr>
          <p:spPr bwMode="auto">
            <a:xfrm>
              <a:off x="6441925" y="1261813"/>
              <a:ext cx="57150" cy="7620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Rectangle 190"/>
            <p:cNvSpPr>
              <a:spLocks noChangeArrowheads="1"/>
            </p:cNvSpPr>
            <p:nvPr/>
          </p:nvSpPr>
          <p:spPr bwMode="auto">
            <a:xfrm>
              <a:off x="6546700" y="1366588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20%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Rectangle 191"/>
            <p:cNvSpPr>
              <a:spLocks noChangeArrowheads="1"/>
            </p:cNvSpPr>
            <p:nvPr/>
          </p:nvSpPr>
          <p:spPr bwMode="auto">
            <a:xfrm>
              <a:off x="6441925" y="1385638"/>
              <a:ext cx="57150" cy="76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Rectangle 192"/>
            <p:cNvSpPr>
              <a:spLocks noChangeArrowheads="1"/>
            </p:cNvSpPr>
            <p:nvPr/>
          </p:nvSpPr>
          <p:spPr bwMode="auto">
            <a:xfrm>
              <a:off x="6546700" y="1490413"/>
              <a:ext cx="31432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 15%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Rectangle 193"/>
            <p:cNvSpPr>
              <a:spLocks noChangeArrowheads="1"/>
            </p:cNvSpPr>
            <p:nvPr/>
          </p:nvSpPr>
          <p:spPr bwMode="auto">
            <a:xfrm>
              <a:off x="6441925" y="1509463"/>
              <a:ext cx="57150" cy="7620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1603226" y="2609025"/>
            <a:ext cx="6610648" cy="1636776"/>
            <a:chOff x="1272443" y="1021866"/>
            <a:chExt cx="6610648" cy="1636776"/>
          </a:xfrm>
        </p:grpSpPr>
        <p:grpSp>
          <p:nvGrpSpPr>
            <p:cNvPr id="186" name="Group 185"/>
            <p:cNvGrpSpPr>
              <a:grpSpLocks noChangeAspect="1"/>
            </p:cNvGrpSpPr>
            <p:nvPr/>
          </p:nvGrpSpPr>
          <p:grpSpPr>
            <a:xfrm>
              <a:off x="1272443" y="1021866"/>
              <a:ext cx="6610648" cy="1636776"/>
              <a:chOff x="-332885" y="915988"/>
              <a:chExt cx="9556633" cy="2366192"/>
            </a:xfrm>
          </p:grpSpPr>
          <p:sp>
            <p:nvSpPr>
              <p:cNvPr id="5131" name="Rectangle 11"/>
              <p:cNvSpPr>
                <a:spLocks noChangeArrowheads="1"/>
              </p:cNvSpPr>
              <p:nvPr/>
            </p:nvSpPr>
            <p:spPr bwMode="auto">
              <a:xfrm>
                <a:off x="8170149" y="920586"/>
                <a:ext cx="1053599" cy="19829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8389225" y="939639"/>
                <a:ext cx="34290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/>
            </p:nvSpPr>
            <p:spPr bwMode="auto">
              <a:xfrm>
                <a:off x="8217775" y="958688"/>
                <a:ext cx="12382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8389225" y="1130138"/>
                <a:ext cx="34290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/>
            </p:nvSpPr>
            <p:spPr bwMode="auto">
              <a:xfrm>
                <a:off x="8217775" y="1149188"/>
                <a:ext cx="123825" cy="142875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6" name="Rectangle 16"/>
              <p:cNvSpPr>
                <a:spLocks noChangeArrowheads="1"/>
              </p:cNvSpPr>
              <p:nvPr/>
            </p:nvSpPr>
            <p:spPr bwMode="auto">
              <a:xfrm>
                <a:off x="8389225" y="1320638"/>
                <a:ext cx="55245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3.23%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7" name="Rectangle 17"/>
              <p:cNvSpPr>
                <a:spLocks noChangeArrowheads="1"/>
              </p:cNvSpPr>
              <p:nvPr/>
            </p:nvSpPr>
            <p:spPr bwMode="auto">
              <a:xfrm>
                <a:off x="8217775" y="1339688"/>
                <a:ext cx="123825" cy="14287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8" name="Rectangle 18"/>
              <p:cNvSpPr>
                <a:spLocks noChangeArrowheads="1"/>
              </p:cNvSpPr>
              <p:nvPr/>
            </p:nvSpPr>
            <p:spPr bwMode="auto">
              <a:xfrm>
                <a:off x="8389225" y="1511139"/>
                <a:ext cx="542925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12.9%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39" name="Rectangle 19"/>
              <p:cNvSpPr>
                <a:spLocks noChangeArrowheads="1"/>
              </p:cNvSpPr>
              <p:nvPr/>
            </p:nvSpPr>
            <p:spPr bwMode="auto">
              <a:xfrm>
                <a:off x="8217775" y="1530188"/>
                <a:ext cx="123825" cy="142875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0" name="Rectangle 20"/>
              <p:cNvSpPr>
                <a:spLocks noChangeArrowheads="1"/>
              </p:cNvSpPr>
              <p:nvPr/>
            </p:nvSpPr>
            <p:spPr bwMode="auto">
              <a:xfrm>
                <a:off x="8389225" y="1701638"/>
                <a:ext cx="638176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27.42%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41" name="Rectangle 21"/>
              <p:cNvSpPr>
                <a:spLocks noChangeArrowheads="1"/>
              </p:cNvSpPr>
              <p:nvPr/>
            </p:nvSpPr>
            <p:spPr bwMode="auto">
              <a:xfrm>
                <a:off x="8217775" y="1720688"/>
                <a:ext cx="123825" cy="1428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2" name="Rectangle 22"/>
              <p:cNvSpPr>
                <a:spLocks noChangeArrowheads="1"/>
              </p:cNvSpPr>
              <p:nvPr/>
            </p:nvSpPr>
            <p:spPr bwMode="auto">
              <a:xfrm>
                <a:off x="8217775" y="1720688"/>
                <a:ext cx="123825" cy="1428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3" name="Rectangle 23"/>
              <p:cNvSpPr>
                <a:spLocks noChangeArrowheads="1"/>
              </p:cNvSpPr>
              <p:nvPr/>
            </p:nvSpPr>
            <p:spPr bwMode="auto">
              <a:xfrm>
                <a:off x="8389225" y="1892137"/>
                <a:ext cx="638176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28.23%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44" name="Rectangle 24"/>
              <p:cNvSpPr>
                <a:spLocks noChangeArrowheads="1"/>
              </p:cNvSpPr>
              <p:nvPr/>
            </p:nvSpPr>
            <p:spPr bwMode="auto">
              <a:xfrm>
                <a:off x="8217775" y="1911188"/>
                <a:ext cx="123825" cy="142875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5" name="Rectangle 25"/>
              <p:cNvSpPr>
                <a:spLocks noChangeArrowheads="1"/>
              </p:cNvSpPr>
              <p:nvPr/>
            </p:nvSpPr>
            <p:spPr bwMode="auto">
              <a:xfrm>
                <a:off x="8389225" y="2082638"/>
                <a:ext cx="62865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17.74%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46" name="Rectangle 26"/>
              <p:cNvSpPr>
                <a:spLocks noChangeArrowheads="1"/>
              </p:cNvSpPr>
              <p:nvPr/>
            </p:nvSpPr>
            <p:spPr bwMode="auto">
              <a:xfrm>
                <a:off x="8217775" y="2101688"/>
                <a:ext cx="123825" cy="142875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7" name="Rectangle 27"/>
              <p:cNvSpPr>
                <a:spLocks noChangeArrowheads="1"/>
              </p:cNvSpPr>
              <p:nvPr/>
            </p:nvSpPr>
            <p:spPr bwMode="auto">
              <a:xfrm>
                <a:off x="8389225" y="2273138"/>
                <a:ext cx="55245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7.26%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48" name="Rectangle 28"/>
              <p:cNvSpPr>
                <a:spLocks noChangeArrowheads="1"/>
              </p:cNvSpPr>
              <p:nvPr/>
            </p:nvSpPr>
            <p:spPr bwMode="auto">
              <a:xfrm>
                <a:off x="8217775" y="2292188"/>
                <a:ext cx="123825" cy="142875"/>
              </a:xfrm>
              <a:prstGeom prst="rect">
                <a:avLst/>
              </a:prstGeom>
              <a:solidFill>
                <a:srgbClr val="0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9" name="Rectangle 29"/>
              <p:cNvSpPr>
                <a:spLocks noChangeArrowheads="1"/>
              </p:cNvSpPr>
              <p:nvPr/>
            </p:nvSpPr>
            <p:spPr bwMode="auto">
              <a:xfrm>
                <a:off x="8389225" y="2463637"/>
                <a:ext cx="55245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3.23%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50" name="Rectangle 30"/>
              <p:cNvSpPr>
                <a:spLocks noChangeArrowheads="1"/>
              </p:cNvSpPr>
              <p:nvPr/>
            </p:nvSpPr>
            <p:spPr bwMode="auto">
              <a:xfrm>
                <a:off x="8217775" y="2482688"/>
                <a:ext cx="123825" cy="142875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1" name="Rectangle 31"/>
              <p:cNvSpPr>
                <a:spLocks noChangeArrowheads="1"/>
              </p:cNvSpPr>
              <p:nvPr/>
            </p:nvSpPr>
            <p:spPr bwMode="auto">
              <a:xfrm>
                <a:off x="8389225" y="2654138"/>
                <a:ext cx="342901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52" name="Rectangle 32"/>
              <p:cNvSpPr>
                <a:spLocks noChangeArrowheads="1"/>
              </p:cNvSpPr>
              <p:nvPr/>
            </p:nvSpPr>
            <p:spPr bwMode="auto">
              <a:xfrm>
                <a:off x="8217775" y="2673188"/>
                <a:ext cx="123825" cy="142875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5" name="Rectangle 35"/>
              <p:cNvSpPr>
                <a:spLocks noChangeArrowheads="1"/>
              </p:cNvSpPr>
              <p:nvPr/>
            </p:nvSpPr>
            <p:spPr bwMode="auto">
              <a:xfrm>
                <a:off x="266700" y="915988"/>
                <a:ext cx="7848600" cy="19050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6" name="Rectangle 36"/>
              <p:cNvSpPr>
                <a:spLocks noChangeArrowheads="1"/>
              </p:cNvSpPr>
              <p:nvPr/>
            </p:nvSpPr>
            <p:spPr bwMode="auto">
              <a:xfrm>
                <a:off x="3764077" y="3097514"/>
                <a:ext cx="973023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DV1 (</a:t>
                </a:r>
                <a:r>
                  <a: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PwnAm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57" name="Rectangle 37"/>
              <p:cNvSpPr>
                <a:spLocks noChangeArrowheads="1"/>
              </p:cNvSpPr>
              <p:nvPr/>
            </p:nvSpPr>
            <p:spPr bwMode="auto">
              <a:xfrm>
                <a:off x="7443788" y="2878138"/>
                <a:ext cx="29527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58" name="Rectangle 38"/>
              <p:cNvSpPr>
                <a:spLocks noChangeArrowheads="1"/>
              </p:cNvSpPr>
              <p:nvPr/>
            </p:nvSpPr>
            <p:spPr bwMode="auto">
              <a:xfrm>
                <a:off x="6619874" y="2878138"/>
                <a:ext cx="38100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59" name="Rectangle 39"/>
              <p:cNvSpPr>
                <a:spLocks noChangeArrowheads="1"/>
              </p:cNvSpPr>
              <p:nvPr/>
            </p:nvSpPr>
            <p:spPr bwMode="auto">
              <a:xfrm>
                <a:off x="5872162" y="2878138"/>
                <a:ext cx="29527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0" name="Rectangle 40"/>
              <p:cNvSpPr>
                <a:spLocks noChangeArrowheads="1"/>
              </p:cNvSpPr>
              <p:nvPr/>
            </p:nvSpPr>
            <p:spPr bwMode="auto">
              <a:xfrm>
                <a:off x="5048250" y="2878138"/>
                <a:ext cx="38100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6.45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1" name="Rectangle 41"/>
              <p:cNvSpPr>
                <a:spLocks noChangeArrowheads="1"/>
              </p:cNvSpPr>
              <p:nvPr/>
            </p:nvSpPr>
            <p:spPr bwMode="auto">
              <a:xfrm>
                <a:off x="4300538" y="2878138"/>
                <a:ext cx="29527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2" name="Rectangle 42"/>
              <p:cNvSpPr>
                <a:spLocks noChangeArrowheads="1"/>
              </p:cNvSpPr>
              <p:nvPr/>
            </p:nvSpPr>
            <p:spPr bwMode="auto">
              <a:xfrm>
                <a:off x="3481386" y="2878138"/>
                <a:ext cx="37147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6.15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3" name="Rectangle 43"/>
              <p:cNvSpPr>
                <a:spLocks noChangeArrowheads="1"/>
              </p:cNvSpPr>
              <p:nvPr/>
            </p:nvSpPr>
            <p:spPr bwMode="auto">
              <a:xfrm>
                <a:off x="2805112" y="2878138"/>
                <a:ext cx="16192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4" name="Rectangle 44"/>
              <p:cNvSpPr>
                <a:spLocks noChangeArrowheads="1"/>
              </p:cNvSpPr>
              <p:nvPr/>
            </p:nvSpPr>
            <p:spPr bwMode="auto">
              <a:xfrm>
                <a:off x="1904998" y="2878138"/>
                <a:ext cx="38100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5.85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5" name="Rectangle 45"/>
              <p:cNvSpPr>
                <a:spLocks noChangeArrowheads="1"/>
              </p:cNvSpPr>
              <p:nvPr/>
            </p:nvSpPr>
            <p:spPr bwMode="auto">
              <a:xfrm>
                <a:off x="1166811" y="2878138"/>
                <a:ext cx="29527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5.7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6" name="Rectangle 46"/>
              <p:cNvSpPr>
                <a:spLocks noChangeArrowheads="1"/>
              </p:cNvSpPr>
              <p:nvPr/>
            </p:nvSpPr>
            <p:spPr bwMode="auto">
              <a:xfrm>
                <a:off x="333373" y="2878138"/>
                <a:ext cx="38100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5.55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/>
            </p:nvSpPr>
            <p:spPr bwMode="auto">
              <a:xfrm>
                <a:off x="266700" y="2820988"/>
                <a:ext cx="784860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/>
            </p:nvSpPr>
            <p:spPr bwMode="auto">
              <a:xfrm>
                <a:off x="759142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/>
            </p:nvSpPr>
            <p:spPr bwMode="auto">
              <a:xfrm>
                <a:off x="681037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/>
            </p:nvSpPr>
            <p:spPr bwMode="auto">
              <a:xfrm>
                <a:off x="6019800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/>
            </p:nvSpPr>
            <p:spPr bwMode="auto">
              <a:xfrm>
                <a:off x="5238750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/>
            </p:nvSpPr>
            <p:spPr bwMode="auto">
              <a:xfrm>
                <a:off x="444817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>
                <a:off x="366712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/>
            </p:nvSpPr>
            <p:spPr bwMode="auto">
              <a:xfrm>
                <a:off x="288607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/>
            </p:nvSpPr>
            <p:spPr bwMode="auto">
              <a:xfrm>
                <a:off x="2095500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/>
            </p:nvSpPr>
            <p:spPr bwMode="auto">
              <a:xfrm>
                <a:off x="1314450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/>
            </p:nvSpPr>
            <p:spPr bwMode="auto">
              <a:xfrm>
                <a:off x="523875" y="2830513"/>
                <a:ext cx="1588" cy="381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/>
            </p:nvSpPr>
            <p:spPr bwMode="auto">
              <a:xfrm>
                <a:off x="720090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/>
            </p:nvSpPr>
            <p:spPr bwMode="auto">
              <a:xfrm>
                <a:off x="641985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auto">
              <a:xfrm>
                <a:off x="5629275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auto">
              <a:xfrm>
                <a:off x="483870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/>
            </p:nvSpPr>
            <p:spPr bwMode="auto">
              <a:xfrm>
                <a:off x="405765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/>
            </p:nvSpPr>
            <p:spPr bwMode="auto">
              <a:xfrm>
                <a:off x="327660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/>
            </p:nvSpPr>
            <p:spPr bwMode="auto">
              <a:xfrm>
                <a:off x="249555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auto">
              <a:xfrm>
                <a:off x="1704975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/>
            </p:nvSpPr>
            <p:spPr bwMode="auto">
              <a:xfrm>
                <a:off x="914400" y="915988"/>
                <a:ext cx="1588" cy="19050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/>
            </p:nvSpPr>
            <p:spPr bwMode="auto">
              <a:xfrm>
                <a:off x="759142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/>
            </p:nvSpPr>
            <p:spPr bwMode="auto">
              <a:xfrm>
                <a:off x="681037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/>
            </p:nvSpPr>
            <p:spPr bwMode="auto">
              <a:xfrm>
                <a:off x="6019800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/>
            </p:nvSpPr>
            <p:spPr bwMode="auto">
              <a:xfrm>
                <a:off x="5238750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/>
            </p:nvSpPr>
            <p:spPr bwMode="auto">
              <a:xfrm>
                <a:off x="444817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/>
            </p:nvSpPr>
            <p:spPr bwMode="auto">
              <a:xfrm>
                <a:off x="366712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/>
            </p:nvSpPr>
            <p:spPr bwMode="auto">
              <a:xfrm>
                <a:off x="288607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/>
            </p:nvSpPr>
            <p:spPr bwMode="auto">
              <a:xfrm>
                <a:off x="2095500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/>
            </p:nvSpPr>
            <p:spPr bwMode="auto">
              <a:xfrm>
                <a:off x="1314450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/>
            </p:nvSpPr>
            <p:spPr bwMode="auto">
              <a:xfrm>
                <a:off x="523875" y="28114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7" name="Rectangle 77"/>
              <p:cNvSpPr>
                <a:spLocks noChangeArrowheads="1"/>
              </p:cNvSpPr>
              <p:nvPr/>
            </p:nvSpPr>
            <p:spPr bwMode="auto">
              <a:xfrm rot="16200000">
                <a:off x="-899623" y="2014170"/>
                <a:ext cx="1343025" cy="209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Number of Vectors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98" name="Rectangle 78"/>
              <p:cNvSpPr>
                <a:spLocks noChangeArrowheads="1"/>
              </p:cNvSpPr>
              <p:nvPr/>
            </p:nvSpPr>
            <p:spPr bwMode="auto">
              <a:xfrm>
                <a:off x="-38102" y="963613"/>
                <a:ext cx="24765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40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99" name="Rectangle 79"/>
              <p:cNvSpPr>
                <a:spLocks noChangeArrowheads="1"/>
              </p:cNvSpPr>
              <p:nvPr/>
            </p:nvSpPr>
            <p:spPr bwMode="auto">
              <a:xfrm>
                <a:off x="-38102" y="1173163"/>
                <a:ext cx="24765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0" name="Rectangle 80"/>
              <p:cNvSpPr>
                <a:spLocks noChangeArrowheads="1"/>
              </p:cNvSpPr>
              <p:nvPr/>
            </p:nvSpPr>
            <p:spPr bwMode="auto">
              <a:xfrm>
                <a:off x="-38102" y="1382714"/>
                <a:ext cx="24765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1" name="Rectangle 81"/>
              <p:cNvSpPr>
                <a:spLocks noChangeArrowheads="1"/>
              </p:cNvSpPr>
              <p:nvPr/>
            </p:nvSpPr>
            <p:spPr bwMode="auto">
              <a:xfrm>
                <a:off x="-38102" y="1582738"/>
                <a:ext cx="24765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2" name="Rectangle 82"/>
              <p:cNvSpPr>
                <a:spLocks noChangeArrowheads="1"/>
              </p:cNvSpPr>
              <p:nvPr/>
            </p:nvSpPr>
            <p:spPr bwMode="auto">
              <a:xfrm>
                <a:off x="-38102" y="1792289"/>
                <a:ext cx="247650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3" name="Rectangle 83"/>
              <p:cNvSpPr>
                <a:spLocks noChangeArrowheads="1"/>
              </p:cNvSpPr>
              <p:nvPr/>
            </p:nvSpPr>
            <p:spPr bwMode="auto">
              <a:xfrm>
                <a:off x="-28577" y="2001839"/>
                <a:ext cx="23812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4" name="Rectangle 84"/>
              <p:cNvSpPr>
                <a:spLocks noChangeArrowheads="1"/>
              </p:cNvSpPr>
              <p:nvPr/>
            </p:nvSpPr>
            <p:spPr bwMode="auto">
              <a:xfrm>
                <a:off x="-28577" y="2211389"/>
                <a:ext cx="23812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47623" y="2411414"/>
                <a:ext cx="16192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47623" y="2620964"/>
                <a:ext cx="161925" cy="21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/>
            </p:nvSpPr>
            <p:spPr bwMode="auto">
              <a:xfrm>
                <a:off x="266700" y="915988"/>
                <a:ext cx="1588" cy="19050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/>
            </p:nvSpPr>
            <p:spPr bwMode="auto">
              <a:xfrm flipH="1">
                <a:off x="219075" y="1058863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/>
            </p:nvSpPr>
            <p:spPr bwMode="auto">
              <a:xfrm flipH="1">
                <a:off x="219075" y="1268413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/>
            </p:nvSpPr>
            <p:spPr bwMode="auto">
              <a:xfrm flipH="1">
                <a:off x="219075" y="1477963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/>
            </p:nvSpPr>
            <p:spPr bwMode="auto">
              <a:xfrm flipH="1">
                <a:off x="219075" y="1677988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/>
            </p:nvSpPr>
            <p:spPr bwMode="auto">
              <a:xfrm flipH="1">
                <a:off x="219075" y="1887538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/>
            </p:nvSpPr>
            <p:spPr bwMode="auto">
              <a:xfrm flipH="1">
                <a:off x="219075" y="2097088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/>
            </p:nvSpPr>
            <p:spPr bwMode="auto">
              <a:xfrm flipH="1">
                <a:off x="219075" y="2306638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/>
            </p:nvSpPr>
            <p:spPr bwMode="auto">
              <a:xfrm flipH="1">
                <a:off x="219075" y="2506663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/>
            </p:nvSpPr>
            <p:spPr bwMode="auto">
              <a:xfrm flipH="1">
                <a:off x="219075" y="2716213"/>
                <a:ext cx="381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/>
            </p:nvSpPr>
            <p:spPr bwMode="auto">
              <a:xfrm>
                <a:off x="266700" y="1058863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/>
            </p:nvSpPr>
            <p:spPr bwMode="auto">
              <a:xfrm>
                <a:off x="266700" y="1268413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/>
            </p:nvSpPr>
            <p:spPr bwMode="auto">
              <a:xfrm>
                <a:off x="266700" y="1477963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/>
            </p:nvSpPr>
            <p:spPr bwMode="auto">
              <a:xfrm>
                <a:off x="266700" y="1677988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/>
            </p:nvSpPr>
            <p:spPr bwMode="auto">
              <a:xfrm>
                <a:off x="266700" y="1887538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2" name="Line 102"/>
              <p:cNvSpPr>
                <a:spLocks noChangeShapeType="1"/>
              </p:cNvSpPr>
              <p:nvPr/>
            </p:nvSpPr>
            <p:spPr bwMode="auto">
              <a:xfrm>
                <a:off x="266700" y="2097088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3" name="Line 103"/>
              <p:cNvSpPr>
                <a:spLocks noChangeShapeType="1"/>
              </p:cNvSpPr>
              <p:nvPr/>
            </p:nvSpPr>
            <p:spPr bwMode="auto">
              <a:xfrm>
                <a:off x="266700" y="2306638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" name="Line 104"/>
              <p:cNvSpPr>
                <a:spLocks noChangeShapeType="1"/>
              </p:cNvSpPr>
              <p:nvPr/>
            </p:nvSpPr>
            <p:spPr bwMode="auto">
              <a:xfrm>
                <a:off x="266700" y="2506663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5" name="Line 105"/>
              <p:cNvSpPr>
                <a:spLocks noChangeShapeType="1"/>
              </p:cNvSpPr>
              <p:nvPr/>
            </p:nvSpPr>
            <p:spPr bwMode="auto">
              <a:xfrm>
                <a:off x="266700" y="2716213"/>
                <a:ext cx="784860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76225" y="10588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" name="Line 107"/>
              <p:cNvSpPr>
                <a:spLocks noChangeShapeType="1"/>
              </p:cNvSpPr>
              <p:nvPr/>
            </p:nvSpPr>
            <p:spPr bwMode="auto">
              <a:xfrm>
                <a:off x="276225" y="126841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276225" y="14779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" name="Line 109"/>
              <p:cNvSpPr>
                <a:spLocks noChangeShapeType="1"/>
              </p:cNvSpPr>
              <p:nvPr/>
            </p:nvSpPr>
            <p:spPr bwMode="auto">
              <a:xfrm>
                <a:off x="276225" y="1677988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0" name="Line 110"/>
              <p:cNvSpPr>
                <a:spLocks noChangeShapeType="1"/>
              </p:cNvSpPr>
              <p:nvPr/>
            </p:nvSpPr>
            <p:spPr bwMode="auto">
              <a:xfrm>
                <a:off x="276225" y="1887538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1" name="Line 111"/>
              <p:cNvSpPr>
                <a:spLocks noChangeShapeType="1"/>
              </p:cNvSpPr>
              <p:nvPr/>
            </p:nvSpPr>
            <p:spPr bwMode="auto">
              <a:xfrm>
                <a:off x="276225" y="2097088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2" name="Line 112"/>
              <p:cNvSpPr>
                <a:spLocks noChangeShapeType="1"/>
              </p:cNvSpPr>
              <p:nvPr/>
            </p:nvSpPr>
            <p:spPr bwMode="auto">
              <a:xfrm>
                <a:off x="276225" y="2306638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3" name="Line 113"/>
              <p:cNvSpPr>
                <a:spLocks noChangeShapeType="1"/>
              </p:cNvSpPr>
              <p:nvPr/>
            </p:nvSpPr>
            <p:spPr bwMode="auto">
              <a:xfrm>
                <a:off x="276225" y="250666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4" name="Line 114"/>
              <p:cNvSpPr>
                <a:spLocks noChangeShapeType="1"/>
              </p:cNvSpPr>
              <p:nvPr/>
            </p:nvSpPr>
            <p:spPr bwMode="auto">
              <a:xfrm>
                <a:off x="276225" y="2716213"/>
                <a:ext cx="1588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5" name="Line 115"/>
              <p:cNvSpPr>
                <a:spLocks noChangeShapeType="1"/>
              </p:cNvSpPr>
              <p:nvPr/>
            </p:nvSpPr>
            <p:spPr bwMode="auto">
              <a:xfrm flipH="1">
                <a:off x="238125" y="10017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6" name="Line 116"/>
              <p:cNvSpPr>
                <a:spLocks noChangeShapeType="1"/>
              </p:cNvSpPr>
              <p:nvPr/>
            </p:nvSpPr>
            <p:spPr bwMode="auto">
              <a:xfrm flipH="1">
                <a:off x="238125" y="27733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7" name="Line 117"/>
              <p:cNvSpPr>
                <a:spLocks noChangeShapeType="1"/>
              </p:cNvSpPr>
              <p:nvPr/>
            </p:nvSpPr>
            <p:spPr bwMode="auto">
              <a:xfrm flipH="1">
                <a:off x="238125" y="9540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8" name="Line 118"/>
              <p:cNvSpPr>
                <a:spLocks noChangeShapeType="1"/>
              </p:cNvSpPr>
              <p:nvPr/>
            </p:nvSpPr>
            <p:spPr bwMode="auto">
              <a:xfrm flipH="1">
                <a:off x="238125" y="12112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9" name="Line 119"/>
              <p:cNvSpPr>
                <a:spLocks noChangeShapeType="1"/>
              </p:cNvSpPr>
              <p:nvPr/>
            </p:nvSpPr>
            <p:spPr bwMode="auto">
              <a:xfrm flipH="1">
                <a:off x="238125" y="11636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0" name="Line 120"/>
              <p:cNvSpPr>
                <a:spLocks noChangeShapeType="1"/>
              </p:cNvSpPr>
              <p:nvPr/>
            </p:nvSpPr>
            <p:spPr bwMode="auto">
              <a:xfrm flipH="1">
                <a:off x="238125" y="11160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1" name="Line 121"/>
              <p:cNvSpPr>
                <a:spLocks noChangeShapeType="1"/>
              </p:cNvSpPr>
              <p:nvPr/>
            </p:nvSpPr>
            <p:spPr bwMode="auto">
              <a:xfrm flipH="1">
                <a:off x="238125" y="14208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2" name="Line 122"/>
              <p:cNvSpPr>
                <a:spLocks noChangeShapeType="1"/>
              </p:cNvSpPr>
              <p:nvPr/>
            </p:nvSpPr>
            <p:spPr bwMode="auto">
              <a:xfrm flipH="1">
                <a:off x="238125" y="13731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3" name="Line 123"/>
              <p:cNvSpPr>
                <a:spLocks noChangeShapeType="1"/>
              </p:cNvSpPr>
              <p:nvPr/>
            </p:nvSpPr>
            <p:spPr bwMode="auto">
              <a:xfrm flipH="1">
                <a:off x="238125" y="13255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4" name="Line 124"/>
              <p:cNvSpPr>
                <a:spLocks noChangeShapeType="1"/>
              </p:cNvSpPr>
              <p:nvPr/>
            </p:nvSpPr>
            <p:spPr bwMode="auto">
              <a:xfrm flipH="1">
                <a:off x="238125" y="16303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5" name="Line 125"/>
              <p:cNvSpPr>
                <a:spLocks noChangeShapeType="1"/>
              </p:cNvSpPr>
              <p:nvPr/>
            </p:nvSpPr>
            <p:spPr bwMode="auto">
              <a:xfrm flipH="1">
                <a:off x="238125" y="15827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6" name="Line 126"/>
              <p:cNvSpPr>
                <a:spLocks noChangeShapeType="1"/>
              </p:cNvSpPr>
              <p:nvPr/>
            </p:nvSpPr>
            <p:spPr bwMode="auto">
              <a:xfrm flipH="1">
                <a:off x="238125" y="15255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7" name="Line 127"/>
              <p:cNvSpPr>
                <a:spLocks noChangeShapeType="1"/>
              </p:cNvSpPr>
              <p:nvPr/>
            </p:nvSpPr>
            <p:spPr bwMode="auto">
              <a:xfrm flipH="1">
                <a:off x="238125" y="18303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8" name="Line 128"/>
              <p:cNvSpPr>
                <a:spLocks noChangeShapeType="1"/>
              </p:cNvSpPr>
              <p:nvPr/>
            </p:nvSpPr>
            <p:spPr bwMode="auto">
              <a:xfrm flipH="1">
                <a:off x="238125" y="17827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9" name="Line 129"/>
              <p:cNvSpPr>
                <a:spLocks noChangeShapeType="1"/>
              </p:cNvSpPr>
              <p:nvPr/>
            </p:nvSpPr>
            <p:spPr bwMode="auto">
              <a:xfrm flipH="1">
                <a:off x="238125" y="17351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0" name="Line 130"/>
              <p:cNvSpPr>
                <a:spLocks noChangeShapeType="1"/>
              </p:cNvSpPr>
              <p:nvPr/>
            </p:nvSpPr>
            <p:spPr bwMode="auto">
              <a:xfrm flipH="1">
                <a:off x="238125" y="20399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1" name="Line 131"/>
              <p:cNvSpPr>
                <a:spLocks noChangeShapeType="1"/>
              </p:cNvSpPr>
              <p:nvPr/>
            </p:nvSpPr>
            <p:spPr bwMode="auto">
              <a:xfrm flipH="1">
                <a:off x="238125" y="19923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2" name="Line 132"/>
              <p:cNvSpPr>
                <a:spLocks noChangeShapeType="1"/>
              </p:cNvSpPr>
              <p:nvPr/>
            </p:nvSpPr>
            <p:spPr bwMode="auto">
              <a:xfrm flipH="1">
                <a:off x="238125" y="19446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3" name="Line 133"/>
              <p:cNvSpPr>
                <a:spLocks noChangeShapeType="1"/>
              </p:cNvSpPr>
              <p:nvPr/>
            </p:nvSpPr>
            <p:spPr bwMode="auto">
              <a:xfrm flipH="1">
                <a:off x="238125" y="224948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4" name="Line 134"/>
              <p:cNvSpPr>
                <a:spLocks noChangeShapeType="1"/>
              </p:cNvSpPr>
              <p:nvPr/>
            </p:nvSpPr>
            <p:spPr bwMode="auto">
              <a:xfrm flipH="1">
                <a:off x="238125" y="22018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5" name="Line 135"/>
              <p:cNvSpPr>
                <a:spLocks noChangeShapeType="1"/>
              </p:cNvSpPr>
              <p:nvPr/>
            </p:nvSpPr>
            <p:spPr bwMode="auto">
              <a:xfrm flipH="1">
                <a:off x="238125" y="21542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6" name="Line 136"/>
              <p:cNvSpPr>
                <a:spLocks noChangeShapeType="1"/>
              </p:cNvSpPr>
              <p:nvPr/>
            </p:nvSpPr>
            <p:spPr bwMode="auto">
              <a:xfrm flipH="1">
                <a:off x="238125" y="24590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7" name="Line 137"/>
              <p:cNvSpPr>
                <a:spLocks noChangeShapeType="1"/>
              </p:cNvSpPr>
              <p:nvPr/>
            </p:nvSpPr>
            <p:spPr bwMode="auto">
              <a:xfrm flipH="1">
                <a:off x="238125" y="24114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8" name="Line 138"/>
              <p:cNvSpPr>
                <a:spLocks noChangeShapeType="1"/>
              </p:cNvSpPr>
              <p:nvPr/>
            </p:nvSpPr>
            <p:spPr bwMode="auto">
              <a:xfrm flipH="1">
                <a:off x="238125" y="23542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9" name="Line 139"/>
              <p:cNvSpPr>
                <a:spLocks noChangeShapeType="1"/>
              </p:cNvSpPr>
              <p:nvPr/>
            </p:nvSpPr>
            <p:spPr bwMode="auto">
              <a:xfrm flipH="1">
                <a:off x="238125" y="265906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0" name="Line 140"/>
              <p:cNvSpPr>
                <a:spLocks noChangeShapeType="1"/>
              </p:cNvSpPr>
              <p:nvPr/>
            </p:nvSpPr>
            <p:spPr bwMode="auto">
              <a:xfrm flipH="1">
                <a:off x="238125" y="2611438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1" name="Line 141"/>
              <p:cNvSpPr>
                <a:spLocks noChangeShapeType="1"/>
              </p:cNvSpPr>
              <p:nvPr/>
            </p:nvSpPr>
            <p:spPr bwMode="auto">
              <a:xfrm flipH="1">
                <a:off x="238125" y="2563813"/>
                <a:ext cx="19050" cy="15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2" name="Line 142"/>
              <p:cNvSpPr>
                <a:spLocks noChangeShapeType="1"/>
              </p:cNvSpPr>
              <p:nvPr/>
            </p:nvSpPr>
            <p:spPr bwMode="auto">
              <a:xfrm>
                <a:off x="381000" y="2716213"/>
                <a:ext cx="552450" cy="15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3" name="Line 143"/>
              <p:cNvSpPr>
                <a:spLocks noChangeShapeType="1"/>
              </p:cNvSpPr>
              <p:nvPr/>
            </p:nvSpPr>
            <p:spPr bwMode="auto">
              <a:xfrm>
                <a:off x="1171575" y="2716213"/>
                <a:ext cx="552450" cy="158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4" name="Rectangle 144"/>
              <p:cNvSpPr>
                <a:spLocks noChangeArrowheads="1"/>
              </p:cNvSpPr>
              <p:nvPr/>
            </p:nvSpPr>
            <p:spPr bwMode="auto">
              <a:xfrm>
                <a:off x="1952625" y="2554288"/>
                <a:ext cx="542925" cy="1524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5" name="Rectangle 145"/>
              <p:cNvSpPr>
                <a:spLocks noChangeArrowheads="1"/>
              </p:cNvSpPr>
              <p:nvPr/>
            </p:nvSpPr>
            <p:spPr bwMode="auto">
              <a:xfrm>
                <a:off x="2733675" y="2058988"/>
                <a:ext cx="542925" cy="64770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6" name="Rectangle 146"/>
              <p:cNvSpPr>
                <a:spLocks noChangeArrowheads="1"/>
              </p:cNvSpPr>
              <p:nvPr/>
            </p:nvSpPr>
            <p:spPr bwMode="auto">
              <a:xfrm>
                <a:off x="3524250" y="1306513"/>
                <a:ext cx="542925" cy="14001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7" name="Rectangle 147"/>
              <p:cNvSpPr>
                <a:spLocks noChangeArrowheads="1"/>
              </p:cNvSpPr>
              <p:nvPr/>
            </p:nvSpPr>
            <p:spPr bwMode="auto">
              <a:xfrm>
                <a:off x="4305300" y="1268413"/>
                <a:ext cx="542925" cy="1438275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8" name="Rectangle 148"/>
              <p:cNvSpPr>
                <a:spLocks noChangeArrowheads="1"/>
              </p:cNvSpPr>
              <p:nvPr/>
            </p:nvSpPr>
            <p:spPr bwMode="auto">
              <a:xfrm>
                <a:off x="5095875" y="1801813"/>
                <a:ext cx="542925" cy="904875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9" name="Rectangle 149"/>
              <p:cNvSpPr>
                <a:spLocks noChangeArrowheads="1"/>
              </p:cNvSpPr>
              <p:nvPr/>
            </p:nvSpPr>
            <p:spPr bwMode="auto">
              <a:xfrm>
                <a:off x="5876925" y="2344738"/>
                <a:ext cx="542925" cy="361950"/>
              </a:xfrm>
              <a:prstGeom prst="rect">
                <a:avLst/>
              </a:prstGeom>
              <a:solidFill>
                <a:srgbClr val="0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0" name="Rectangle 150"/>
              <p:cNvSpPr>
                <a:spLocks noChangeArrowheads="1"/>
              </p:cNvSpPr>
              <p:nvPr/>
            </p:nvSpPr>
            <p:spPr bwMode="auto">
              <a:xfrm>
                <a:off x="6657975" y="2554288"/>
                <a:ext cx="542925" cy="1524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1" name="Line 151"/>
              <p:cNvSpPr>
                <a:spLocks noChangeShapeType="1"/>
              </p:cNvSpPr>
              <p:nvPr/>
            </p:nvSpPr>
            <p:spPr bwMode="auto">
              <a:xfrm>
                <a:off x="7448550" y="2716213"/>
                <a:ext cx="552450" cy="1588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2" name="Line 152"/>
              <p:cNvSpPr>
                <a:spLocks noChangeShapeType="1"/>
              </p:cNvSpPr>
              <p:nvPr/>
            </p:nvSpPr>
            <p:spPr bwMode="auto">
              <a:xfrm flipV="1">
                <a:off x="657225" y="25257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3" name="Rectangle 153"/>
              <p:cNvSpPr>
                <a:spLocks noChangeArrowheads="1"/>
              </p:cNvSpPr>
              <p:nvPr/>
            </p:nvSpPr>
            <p:spPr bwMode="auto">
              <a:xfrm>
                <a:off x="571500" y="2382838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4" name="Rectangle 154"/>
              <p:cNvSpPr>
                <a:spLocks noChangeArrowheads="1"/>
              </p:cNvSpPr>
              <p:nvPr/>
            </p:nvSpPr>
            <p:spPr bwMode="auto">
              <a:xfrm>
                <a:off x="600072" y="2392363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75" name="Line 155"/>
              <p:cNvSpPr>
                <a:spLocks noChangeShapeType="1"/>
              </p:cNvSpPr>
              <p:nvPr/>
            </p:nvSpPr>
            <p:spPr bwMode="auto">
              <a:xfrm flipV="1">
                <a:off x="1447800" y="25257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6" name="Rectangle 156"/>
              <p:cNvSpPr>
                <a:spLocks noChangeArrowheads="1"/>
              </p:cNvSpPr>
              <p:nvPr/>
            </p:nvSpPr>
            <p:spPr bwMode="auto">
              <a:xfrm>
                <a:off x="1362075" y="2382838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7" name="Rectangle 157"/>
              <p:cNvSpPr>
                <a:spLocks noChangeArrowheads="1"/>
              </p:cNvSpPr>
              <p:nvPr/>
            </p:nvSpPr>
            <p:spPr bwMode="auto">
              <a:xfrm>
                <a:off x="1390648" y="2392363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78" name="Line 158"/>
              <p:cNvSpPr>
                <a:spLocks noChangeShapeType="1"/>
              </p:cNvSpPr>
              <p:nvPr/>
            </p:nvSpPr>
            <p:spPr bwMode="auto">
              <a:xfrm flipV="1">
                <a:off x="2228850" y="2363788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2143125" y="2220913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2171698" y="2230438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1" name="Line 161"/>
              <p:cNvSpPr>
                <a:spLocks noChangeShapeType="1"/>
              </p:cNvSpPr>
              <p:nvPr/>
            </p:nvSpPr>
            <p:spPr bwMode="auto">
              <a:xfrm flipV="1">
                <a:off x="3009900" y="1868488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2" name="Rectangle 162"/>
              <p:cNvSpPr>
                <a:spLocks noChangeArrowheads="1"/>
              </p:cNvSpPr>
              <p:nvPr/>
            </p:nvSpPr>
            <p:spPr bwMode="auto">
              <a:xfrm>
                <a:off x="2895600" y="1725613"/>
                <a:ext cx="21907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3" name="Rectangle 163"/>
              <p:cNvSpPr>
                <a:spLocks noChangeArrowheads="1"/>
              </p:cNvSpPr>
              <p:nvPr/>
            </p:nvSpPr>
            <p:spPr bwMode="auto">
              <a:xfrm>
                <a:off x="2924173" y="1735138"/>
                <a:ext cx="17145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4" name="Line 164"/>
              <p:cNvSpPr>
                <a:spLocks noChangeShapeType="1"/>
              </p:cNvSpPr>
              <p:nvPr/>
            </p:nvSpPr>
            <p:spPr bwMode="auto">
              <a:xfrm flipV="1">
                <a:off x="3800475" y="11160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5" name="Rectangle 165"/>
              <p:cNvSpPr>
                <a:spLocks noChangeArrowheads="1"/>
              </p:cNvSpPr>
              <p:nvPr/>
            </p:nvSpPr>
            <p:spPr bwMode="auto">
              <a:xfrm>
                <a:off x="3686175" y="973138"/>
                <a:ext cx="21907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6" name="Rectangle 166"/>
              <p:cNvSpPr>
                <a:spLocks noChangeArrowheads="1"/>
              </p:cNvSpPr>
              <p:nvPr/>
            </p:nvSpPr>
            <p:spPr bwMode="auto">
              <a:xfrm>
                <a:off x="3714749" y="982662"/>
                <a:ext cx="17145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87" name="Line 167"/>
              <p:cNvSpPr>
                <a:spLocks noChangeShapeType="1"/>
              </p:cNvSpPr>
              <p:nvPr/>
            </p:nvSpPr>
            <p:spPr bwMode="auto">
              <a:xfrm flipV="1">
                <a:off x="4581525" y="10779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8" name="Rectangle 168"/>
              <p:cNvSpPr>
                <a:spLocks noChangeArrowheads="1"/>
              </p:cNvSpPr>
              <p:nvPr/>
            </p:nvSpPr>
            <p:spPr bwMode="auto">
              <a:xfrm>
                <a:off x="4467225" y="935038"/>
                <a:ext cx="21907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9" name="Rectangle 169"/>
              <p:cNvSpPr>
                <a:spLocks noChangeArrowheads="1"/>
              </p:cNvSpPr>
              <p:nvPr/>
            </p:nvSpPr>
            <p:spPr bwMode="auto">
              <a:xfrm>
                <a:off x="4495799" y="944563"/>
                <a:ext cx="17145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90" name="Line 170"/>
              <p:cNvSpPr>
                <a:spLocks noChangeShapeType="1"/>
              </p:cNvSpPr>
              <p:nvPr/>
            </p:nvSpPr>
            <p:spPr bwMode="auto">
              <a:xfrm flipV="1">
                <a:off x="5372100" y="16113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1" name="Rectangle 171"/>
              <p:cNvSpPr>
                <a:spLocks noChangeArrowheads="1"/>
              </p:cNvSpPr>
              <p:nvPr/>
            </p:nvSpPr>
            <p:spPr bwMode="auto">
              <a:xfrm>
                <a:off x="5257800" y="1468438"/>
                <a:ext cx="21907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2" name="Rectangle 172"/>
              <p:cNvSpPr>
                <a:spLocks noChangeArrowheads="1"/>
              </p:cNvSpPr>
              <p:nvPr/>
            </p:nvSpPr>
            <p:spPr bwMode="auto">
              <a:xfrm>
                <a:off x="5286375" y="1477963"/>
                <a:ext cx="17145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93" name="Line 173"/>
              <p:cNvSpPr>
                <a:spLocks noChangeShapeType="1"/>
              </p:cNvSpPr>
              <p:nvPr/>
            </p:nvSpPr>
            <p:spPr bwMode="auto">
              <a:xfrm flipV="1">
                <a:off x="6153150" y="2154238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4" name="Rectangle 174"/>
              <p:cNvSpPr>
                <a:spLocks noChangeArrowheads="1"/>
              </p:cNvSpPr>
              <p:nvPr/>
            </p:nvSpPr>
            <p:spPr bwMode="auto">
              <a:xfrm>
                <a:off x="6067425" y="2011363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5" name="Rectangle 175"/>
              <p:cNvSpPr>
                <a:spLocks noChangeArrowheads="1"/>
              </p:cNvSpPr>
              <p:nvPr/>
            </p:nvSpPr>
            <p:spPr bwMode="auto">
              <a:xfrm>
                <a:off x="6096000" y="2020888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96" name="Line 176"/>
              <p:cNvSpPr>
                <a:spLocks noChangeShapeType="1"/>
              </p:cNvSpPr>
              <p:nvPr/>
            </p:nvSpPr>
            <p:spPr bwMode="auto">
              <a:xfrm flipV="1">
                <a:off x="6934200" y="2363788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7" name="Rectangle 177"/>
              <p:cNvSpPr>
                <a:spLocks noChangeArrowheads="1"/>
              </p:cNvSpPr>
              <p:nvPr/>
            </p:nvSpPr>
            <p:spPr bwMode="auto">
              <a:xfrm>
                <a:off x="6848475" y="2220913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8" name="Rectangle 178"/>
              <p:cNvSpPr>
                <a:spLocks noChangeArrowheads="1"/>
              </p:cNvSpPr>
              <p:nvPr/>
            </p:nvSpPr>
            <p:spPr bwMode="auto">
              <a:xfrm>
                <a:off x="6877050" y="2230438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99" name="Line 179"/>
              <p:cNvSpPr>
                <a:spLocks noChangeShapeType="1"/>
              </p:cNvSpPr>
              <p:nvPr/>
            </p:nvSpPr>
            <p:spPr bwMode="auto">
              <a:xfrm flipV="1">
                <a:off x="7724775" y="2525713"/>
                <a:ext cx="1588" cy="190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0" name="Rectangle 180"/>
              <p:cNvSpPr>
                <a:spLocks noChangeArrowheads="1"/>
              </p:cNvSpPr>
              <p:nvPr/>
            </p:nvSpPr>
            <p:spPr bwMode="auto">
              <a:xfrm>
                <a:off x="7639050" y="2382838"/>
                <a:ext cx="161925" cy="142875"/>
              </a:xfrm>
              <a:prstGeom prst="rect">
                <a:avLst/>
              </a:prstGeom>
              <a:solidFill>
                <a:srgbClr val="FFFF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1" name="Rectangle 181"/>
              <p:cNvSpPr>
                <a:spLocks noChangeArrowheads="1"/>
              </p:cNvSpPr>
              <p:nvPr/>
            </p:nvSpPr>
            <p:spPr bwMode="auto">
              <a:xfrm>
                <a:off x="7667625" y="2392363"/>
                <a:ext cx="114300" cy="161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02" name="Freeform 182"/>
              <p:cNvSpPr>
                <a:spLocks/>
              </p:cNvSpPr>
              <p:nvPr/>
            </p:nvSpPr>
            <p:spPr bwMode="auto">
              <a:xfrm>
                <a:off x="171450" y="2620963"/>
                <a:ext cx="190500" cy="1905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  <a:cxn ang="0">
                    <a:pos x="60" y="120"/>
                  </a:cxn>
                  <a:cxn ang="0">
                    <a:pos x="0" y="0"/>
                  </a:cxn>
                </a:cxnLst>
                <a:rect l="0" t="0" r="r" b="b"/>
                <a:pathLst>
                  <a:path w="120" h="120">
                    <a:moveTo>
                      <a:pt x="0" y="0"/>
                    </a:moveTo>
                    <a:lnTo>
                      <a:pt x="120" y="0"/>
                    </a:lnTo>
                    <a:lnTo>
                      <a:pt x="60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7" name="Freeform 162"/>
            <p:cNvSpPr>
              <a:spLocks noChangeAspect="1"/>
            </p:cNvSpPr>
            <p:nvPr/>
          </p:nvSpPr>
          <p:spPr bwMode="auto">
            <a:xfrm>
              <a:off x="1609721" y="2193821"/>
              <a:ext cx="162881" cy="1628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60" y="120"/>
                </a:cxn>
                <a:cxn ang="0">
                  <a:pos x="0" y="0"/>
                </a:cxn>
              </a:cxnLst>
              <a:rect l="0" t="0" r="r" b="b"/>
              <a:pathLst>
                <a:path w="120" h="120">
                  <a:moveTo>
                    <a:pt x="0" y="0"/>
                  </a:moveTo>
                  <a:lnTo>
                    <a:pt x="120" y="0"/>
                  </a:lnTo>
                  <a:lnTo>
                    <a:pt x="6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5875" cmpd="dbl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>
            <a:grpSpLocks noChangeAspect="1"/>
          </p:cNvGrpSpPr>
          <p:nvPr/>
        </p:nvGrpSpPr>
        <p:grpSpPr>
          <a:xfrm>
            <a:off x="1908631" y="2732890"/>
            <a:ext cx="5999837" cy="1685403"/>
            <a:chOff x="634208" y="827088"/>
            <a:chExt cx="7017184" cy="1971184"/>
          </a:xfrm>
        </p:grpSpPr>
        <p:grpSp>
          <p:nvGrpSpPr>
            <p:cNvPr id="165" name="Group 164"/>
            <p:cNvGrpSpPr>
              <a:grpSpLocks noChangeAspect="1"/>
            </p:cNvGrpSpPr>
            <p:nvPr/>
          </p:nvGrpSpPr>
          <p:grpSpPr>
            <a:xfrm>
              <a:off x="6921645" y="849661"/>
              <a:ext cx="729747" cy="1362880"/>
              <a:chOff x="8176488" y="1629308"/>
              <a:chExt cx="729747" cy="1362880"/>
            </a:xfrm>
          </p:grpSpPr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8176488" y="1629308"/>
                <a:ext cx="729747" cy="13628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8346205" y="1648344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8212856" y="1667393"/>
                <a:ext cx="85725" cy="762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8346205" y="1772169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8212856" y="1791218"/>
                <a:ext cx="85725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8346205" y="1895994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8212856" y="1915043"/>
                <a:ext cx="85725" cy="76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8346205" y="2019819"/>
                <a:ext cx="545571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33.33%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8212856" y="2038868"/>
                <a:ext cx="85725" cy="7620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8346205" y="2143644"/>
                <a:ext cx="545571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66.67%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8212856" y="2162693"/>
                <a:ext cx="85725" cy="762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8212856" y="2162693"/>
                <a:ext cx="85725" cy="762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8346205" y="2267469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8212856" y="2286518"/>
                <a:ext cx="85725" cy="7620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8346205" y="2391294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8212856" y="2410343"/>
                <a:ext cx="85725" cy="76200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8346205" y="2515120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8212856" y="2534168"/>
                <a:ext cx="85725" cy="76200"/>
              </a:xfrm>
              <a:prstGeom prst="rect">
                <a:avLst/>
              </a:prstGeom>
              <a:solidFill>
                <a:srgbClr val="008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8346205" y="2638945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8212856" y="2657993"/>
                <a:ext cx="85725" cy="76200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8346205" y="2762770"/>
                <a:ext cx="256850" cy="179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 0%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Sans Serif"/>
                  <a:cs typeface="Arial" pitchFamily="34" charset="0"/>
                </a:endParaRPr>
              </a:p>
            </p:txBody>
          </p:sp>
          <p:sp>
            <p:nvSpPr>
              <p:cNvPr id="2082" name="Rectangle 34"/>
              <p:cNvSpPr>
                <a:spLocks noChangeArrowheads="1"/>
              </p:cNvSpPr>
              <p:nvPr/>
            </p:nvSpPr>
            <p:spPr bwMode="auto">
              <a:xfrm>
                <a:off x="8212856" y="2781818"/>
                <a:ext cx="85725" cy="76200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>
                  <a:latin typeface="MS Sans Serif"/>
                </a:endParaRPr>
              </a:p>
            </p:txBody>
          </p:sp>
        </p:grpSp>
        <p:sp>
          <p:nvSpPr>
            <p:cNvPr id="2085" name="Rectangle 37"/>
            <p:cNvSpPr>
              <a:spLocks noChangeAspect="1" noChangeArrowheads="1"/>
            </p:cNvSpPr>
            <p:nvPr/>
          </p:nvSpPr>
          <p:spPr bwMode="auto">
            <a:xfrm>
              <a:off x="1028700" y="827088"/>
              <a:ext cx="5800725" cy="1562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086" name="Rectangle 38"/>
            <p:cNvSpPr>
              <a:spLocks noChangeAspect="1" noChangeArrowheads="1"/>
            </p:cNvSpPr>
            <p:nvPr/>
          </p:nvSpPr>
          <p:spPr bwMode="auto">
            <a:xfrm>
              <a:off x="3615689" y="2618290"/>
              <a:ext cx="948654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DV1 (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PwnAm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)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87" name="Rectangle 39"/>
            <p:cNvSpPr>
              <a:spLocks noChangeAspect="1" noChangeArrowheads="1"/>
            </p:cNvSpPr>
            <p:nvPr/>
          </p:nvSpPr>
          <p:spPr bwMode="auto">
            <a:xfrm>
              <a:off x="6334125" y="2446338"/>
              <a:ext cx="206229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6.9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88" name="Rectangle 40"/>
            <p:cNvSpPr>
              <a:spLocks noChangeAspect="1" noChangeArrowheads="1"/>
            </p:cNvSpPr>
            <p:nvPr/>
          </p:nvSpPr>
          <p:spPr bwMode="auto">
            <a:xfrm>
              <a:off x="5719763" y="2446338"/>
              <a:ext cx="288721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6.75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89" name="Rectangle 41"/>
            <p:cNvSpPr>
              <a:spLocks noChangeAspect="1" noChangeArrowheads="1"/>
            </p:cNvSpPr>
            <p:nvPr/>
          </p:nvSpPr>
          <p:spPr bwMode="auto">
            <a:xfrm>
              <a:off x="5181600" y="2446338"/>
              <a:ext cx="206229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6.6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0" name="Rectangle 42"/>
            <p:cNvSpPr>
              <a:spLocks noChangeAspect="1" noChangeArrowheads="1"/>
            </p:cNvSpPr>
            <p:nvPr/>
          </p:nvSpPr>
          <p:spPr bwMode="auto">
            <a:xfrm>
              <a:off x="4567237" y="2446338"/>
              <a:ext cx="288721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6.45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1" name="Rectangle 43"/>
            <p:cNvSpPr>
              <a:spLocks noChangeAspect="1" noChangeArrowheads="1"/>
            </p:cNvSpPr>
            <p:nvPr/>
          </p:nvSpPr>
          <p:spPr bwMode="auto">
            <a:xfrm>
              <a:off x="4019550" y="2446338"/>
              <a:ext cx="206229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6.3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2" name="Rectangle 44"/>
            <p:cNvSpPr>
              <a:spLocks noChangeAspect="1" noChangeArrowheads="1"/>
            </p:cNvSpPr>
            <p:nvPr/>
          </p:nvSpPr>
          <p:spPr bwMode="auto">
            <a:xfrm>
              <a:off x="3405188" y="2446338"/>
              <a:ext cx="288721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6.15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3" name="Rectangle 45"/>
            <p:cNvSpPr>
              <a:spLocks noChangeAspect="1" noChangeArrowheads="1"/>
            </p:cNvSpPr>
            <p:nvPr/>
          </p:nvSpPr>
          <p:spPr bwMode="auto">
            <a:xfrm>
              <a:off x="2900362" y="2446338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6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4" name="Rectangle 46"/>
            <p:cNvSpPr>
              <a:spLocks noChangeAspect="1" noChangeArrowheads="1"/>
            </p:cNvSpPr>
            <p:nvPr/>
          </p:nvSpPr>
          <p:spPr bwMode="auto">
            <a:xfrm>
              <a:off x="2243137" y="2446338"/>
              <a:ext cx="288721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5.85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5" name="Rectangle 47"/>
            <p:cNvSpPr>
              <a:spLocks noChangeAspect="1" noChangeArrowheads="1"/>
            </p:cNvSpPr>
            <p:nvPr/>
          </p:nvSpPr>
          <p:spPr bwMode="auto">
            <a:xfrm>
              <a:off x="1695450" y="2446338"/>
              <a:ext cx="206229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5.7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6" name="Rectangle 48"/>
            <p:cNvSpPr>
              <a:spLocks noChangeAspect="1" noChangeArrowheads="1"/>
            </p:cNvSpPr>
            <p:nvPr/>
          </p:nvSpPr>
          <p:spPr bwMode="auto">
            <a:xfrm>
              <a:off x="1081088" y="2446338"/>
              <a:ext cx="288721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5.55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097" name="Line 49"/>
            <p:cNvSpPr>
              <a:spLocks noChangeAspect="1" noChangeShapeType="1"/>
            </p:cNvSpPr>
            <p:nvPr/>
          </p:nvSpPr>
          <p:spPr bwMode="auto">
            <a:xfrm>
              <a:off x="1028700" y="2389188"/>
              <a:ext cx="58007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098" name="Line 50"/>
            <p:cNvSpPr>
              <a:spLocks noChangeAspect="1" noChangeShapeType="1"/>
            </p:cNvSpPr>
            <p:nvPr/>
          </p:nvSpPr>
          <p:spPr bwMode="auto">
            <a:xfrm>
              <a:off x="6438900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099" name="Line 51"/>
            <p:cNvSpPr>
              <a:spLocks noChangeAspect="1" noChangeShapeType="1"/>
            </p:cNvSpPr>
            <p:nvPr/>
          </p:nvSpPr>
          <p:spPr bwMode="auto">
            <a:xfrm>
              <a:off x="5857875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0" name="Line 52"/>
            <p:cNvSpPr>
              <a:spLocks noChangeAspect="1" noChangeShapeType="1"/>
            </p:cNvSpPr>
            <p:nvPr/>
          </p:nvSpPr>
          <p:spPr bwMode="auto">
            <a:xfrm>
              <a:off x="5286375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1" name="Line 53"/>
            <p:cNvSpPr>
              <a:spLocks noChangeAspect="1" noChangeShapeType="1"/>
            </p:cNvSpPr>
            <p:nvPr/>
          </p:nvSpPr>
          <p:spPr bwMode="auto">
            <a:xfrm>
              <a:off x="4705350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2" name="Line 54"/>
            <p:cNvSpPr>
              <a:spLocks noChangeAspect="1" noChangeShapeType="1"/>
            </p:cNvSpPr>
            <p:nvPr/>
          </p:nvSpPr>
          <p:spPr bwMode="auto">
            <a:xfrm>
              <a:off x="4124325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3" name="Line 55"/>
            <p:cNvSpPr>
              <a:spLocks noChangeAspect="1" noChangeShapeType="1"/>
            </p:cNvSpPr>
            <p:nvPr/>
          </p:nvSpPr>
          <p:spPr bwMode="auto">
            <a:xfrm>
              <a:off x="3543300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4" name="Line 56"/>
            <p:cNvSpPr>
              <a:spLocks noChangeAspect="1" noChangeShapeType="1"/>
            </p:cNvSpPr>
            <p:nvPr/>
          </p:nvSpPr>
          <p:spPr bwMode="auto">
            <a:xfrm>
              <a:off x="2962275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5" name="Line 57"/>
            <p:cNvSpPr>
              <a:spLocks noChangeAspect="1" noChangeShapeType="1"/>
            </p:cNvSpPr>
            <p:nvPr/>
          </p:nvSpPr>
          <p:spPr bwMode="auto">
            <a:xfrm>
              <a:off x="2381250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6" name="Line 58"/>
            <p:cNvSpPr>
              <a:spLocks noChangeAspect="1" noChangeShapeType="1"/>
            </p:cNvSpPr>
            <p:nvPr/>
          </p:nvSpPr>
          <p:spPr bwMode="auto">
            <a:xfrm>
              <a:off x="1800225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7" name="Line 59"/>
            <p:cNvSpPr>
              <a:spLocks noChangeAspect="1" noChangeShapeType="1"/>
            </p:cNvSpPr>
            <p:nvPr/>
          </p:nvSpPr>
          <p:spPr bwMode="auto">
            <a:xfrm>
              <a:off x="1219200" y="2398713"/>
              <a:ext cx="1588" cy="38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8" name="Line 60"/>
            <p:cNvSpPr>
              <a:spLocks noChangeAspect="1" noChangeShapeType="1"/>
            </p:cNvSpPr>
            <p:nvPr/>
          </p:nvSpPr>
          <p:spPr bwMode="auto">
            <a:xfrm>
              <a:off x="614362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09" name="Line 61"/>
            <p:cNvSpPr>
              <a:spLocks noChangeAspect="1" noChangeShapeType="1"/>
            </p:cNvSpPr>
            <p:nvPr/>
          </p:nvSpPr>
          <p:spPr bwMode="auto">
            <a:xfrm>
              <a:off x="557212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0" name="Line 62"/>
            <p:cNvSpPr>
              <a:spLocks noChangeAspect="1" noChangeShapeType="1"/>
            </p:cNvSpPr>
            <p:nvPr/>
          </p:nvSpPr>
          <p:spPr bwMode="auto">
            <a:xfrm>
              <a:off x="500062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1" name="Line 63"/>
            <p:cNvSpPr>
              <a:spLocks noChangeAspect="1" noChangeShapeType="1"/>
            </p:cNvSpPr>
            <p:nvPr/>
          </p:nvSpPr>
          <p:spPr bwMode="auto">
            <a:xfrm>
              <a:off x="441007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2" name="Line 64"/>
            <p:cNvSpPr>
              <a:spLocks noChangeAspect="1" noChangeShapeType="1"/>
            </p:cNvSpPr>
            <p:nvPr/>
          </p:nvSpPr>
          <p:spPr bwMode="auto">
            <a:xfrm>
              <a:off x="383857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3" name="Line 65"/>
            <p:cNvSpPr>
              <a:spLocks noChangeAspect="1" noChangeShapeType="1"/>
            </p:cNvSpPr>
            <p:nvPr/>
          </p:nvSpPr>
          <p:spPr bwMode="auto">
            <a:xfrm>
              <a:off x="324802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4" name="Line 66"/>
            <p:cNvSpPr>
              <a:spLocks noChangeAspect="1" noChangeShapeType="1"/>
            </p:cNvSpPr>
            <p:nvPr/>
          </p:nvSpPr>
          <p:spPr bwMode="auto">
            <a:xfrm>
              <a:off x="267652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5" name="Line 67"/>
            <p:cNvSpPr>
              <a:spLocks noChangeAspect="1" noChangeShapeType="1"/>
            </p:cNvSpPr>
            <p:nvPr/>
          </p:nvSpPr>
          <p:spPr bwMode="auto">
            <a:xfrm>
              <a:off x="208597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6" name="Line 68"/>
            <p:cNvSpPr>
              <a:spLocks noChangeAspect="1" noChangeShapeType="1"/>
            </p:cNvSpPr>
            <p:nvPr/>
          </p:nvSpPr>
          <p:spPr bwMode="auto">
            <a:xfrm>
              <a:off x="1514475" y="827088"/>
              <a:ext cx="1588" cy="15621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7" name="Line 69"/>
            <p:cNvSpPr>
              <a:spLocks noChangeAspect="1" noChangeShapeType="1"/>
            </p:cNvSpPr>
            <p:nvPr/>
          </p:nvSpPr>
          <p:spPr bwMode="auto">
            <a:xfrm>
              <a:off x="6438900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8" name="Line 70"/>
            <p:cNvSpPr>
              <a:spLocks noChangeAspect="1" noChangeShapeType="1"/>
            </p:cNvSpPr>
            <p:nvPr/>
          </p:nvSpPr>
          <p:spPr bwMode="auto">
            <a:xfrm>
              <a:off x="5857875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19" name="Line 71"/>
            <p:cNvSpPr>
              <a:spLocks noChangeAspect="1" noChangeShapeType="1"/>
            </p:cNvSpPr>
            <p:nvPr/>
          </p:nvSpPr>
          <p:spPr bwMode="auto">
            <a:xfrm>
              <a:off x="5286375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0" name="Line 72"/>
            <p:cNvSpPr>
              <a:spLocks noChangeAspect="1" noChangeShapeType="1"/>
            </p:cNvSpPr>
            <p:nvPr/>
          </p:nvSpPr>
          <p:spPr bwMode="auto">
            <a:xfrm>
              <a:off x="4705350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1" name="Line 73"/>
            <p:cNvSpPr>
              <a:spLocks noChangeAspect="1" noChangeShapeType="1"/>
            </p:cNvSpPr>
            <p:nvPr/>
          </p:nvSpPr>
          <p:spPr bwMode="auto">
            <a:xfrm>
              <a:off x="4124325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2" name="Line 74"/>
            <p:cNvSpPr>
              <a:spLocks noChangeAspect="1" noChangeShapeType="1"/>
            </p:cNvSpPr>
            <p:nvPr/>
          </p:nvSpPr>
          <p:spPr bwMode="auto">
            <a:xfrm>
              <a:off x="3543300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3" name="Line 75"/>
            <p:cNvSpPr>
              <a:spLocks noChangeAspect="1" noChangeShapeType="1"/>
            </p:cNvSpPr>
            <p:nvPr/>
          </p:nvSpPr>
          <p:spPr bwMode="auto">
            <a:xfrm>
              <a:off x="2962275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4" name="Line 76"/>
            <p:cNvSpPr>
              <a:spLocks noChangeAspect="1" noChangeShapeType="1"/>
            </p:cNvSpPr>
            <p:nvPr/>
          </p:nvSpPr>
          <p:spPr bwMode="auto">
            <a:xfrm>
              <a:off x="2381250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5" name="Line 77"/>
            <p:cNvSpPr>
              <a:spLocks noChangeAspect="1" noChangeShapeType="1"/>
            </p:cNvSpPr>
            <p:nvPr/>
          </p:nvSpPr>
          <p:spPr bwMode="auto">
            <a:xfrm>
              <a:off x="1800225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6" name="Line 78"/>
            <p:cNvSpPr>
              <a:spLocks noChangeAspect="1" noChangeShapeType="1"/>
            </p:cNvSpPr>
            <p:nvPr/>
          </p:nvSpPr>
          <p:spPr bwMode="auto">
            <a:xfrm>
              <a:off x="1219200" y="23796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27" name="Rectangle 79"/>
            <p:cNvSpPr>
              <a:spLocks noChangeAspect="1" noChangeArrowheads="1"/>
            </p:cNvSpPr>
            <p:nvPr/>
          </p:nvSpPr>
          <p:spPr bwMode="auto">
            <a:xfrm rot="16200000">
              <a:off x="101761" y="1518147"/>
              <a:ext cx="1244875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Number of Vectors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28" name="Rectangle 80"/>
            <p:cNvSpPr>
              <a:spLocks noChangeAspect="1" noChangeArrowheads="1"/>
            </p:cNvSpPr>
            <p:nvPr/>
          </p:nvSpPr>
          <p:spPr bwMode="auto">
            <a:xfrm>
              <a:off x="847726" y="846138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5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29" name="Rectangle 81"/>
            <p:cNvSpPr>
              <a:spLocks noChangeAspect="1" noChangeArrowheads="1"/>
            </p:cNvSpPr>
            <p:nvPr/>
          </p:nvSpPr>
          <p:spPr bwMode="auto">
            <a:xfrm>
              <a:off x="847726" y="1122363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4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30" name="Rectangle 82"/>
            <p:cNvSpPr>
              <a:spLocks noChangeAspect="1" noChangeArrowheads="1"/>
            </p:cNvSpPr>
            <p:nvPr/>
          </p:nvSpPr>
          <p:spPr bwMode="auto">
            <a:xfrm>
              <a:off x="847726" y="1398588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3</a:t>
              </a: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31" name="Rectangle 83"/>
            <p:cNvSpPr>
              <a:spLocks noChangeAspect="1" noChangeArrowheads="1"/>
            </p:cNvSpPr>
            <p:nvPr/>
          </p:nvSpPr>
          <p:spPr bwMode="auto">
            <a:xfrm>
              <a:off x="847726" y="1674813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2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32" name="Rectangle 84"/>
            <p:cNvSpPr>
              <a:spLocks noChangeAspect="1" noChangeArrowheads="1"/>
            </p:cNvSpPr>
            <p:nvPr/>
          </p:nvSpPr>
          <p:spPr bwMode="auto">
            <a:xfrm>
              <a:off x="847726" y="1951037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1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33" name="Rectangle 85"/>
            <p:cNvSpPr>
              <a:spLocks noChangeAspect="1" noChangeArrowheads="1"/>
            </p:cNvSpPr>
            <p:nvPr/>
          </p:nvSpPr>
          <p:spPr bwMode="auto">
            <a:xfrm>
              <a:off x="847726" y="22272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34" name="Line 86"/>
            <p:cNvSpPr>
              <a:spLocks noChangeAspect="1" noChangeShapeType="1"/>
            </p:cNvSpPr>
            <p:nvPr/>
          </p:nvSpPr>
          <p:spPr bwMode="auto">
            <a:xfrm>
              <a:off x="1028700" y="827088"/>
              <a:ext cx="1588" cy="1562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35" name="Line 87"/>
            <p:cNvSpPr>
              <a:spLocks noChangeAspect="1" noChangeShapeType="1"/>
            </p:cNvSpPr>
            <p:nvPr/>
          </p:nvSpPr>
          <p:spPr bwMode="auto">
            <a:xfrm flipH="1">
              <a:off x="981075" y="903288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36" name="Line 88"/>
            <p:cNvSpPr>
              <a:spLocks noChangeAspect="1" noChangeShapeType="1"/>
            </p:cNvSpPr>
            <p:nvPr/>
          </p:nvSpPr>
          <p:spPr bwMode="auto">
            <a:xfrm flipH="1">
              <a:off x="981075" y="1179513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37" name="Line 89"/>
            <p:cNvSpPr>
              <a:spLocks noChangeAspect="1" noChangeShapeType="1"/>
            </p:cNvSpPr>
            <p:nvPr/>
          </p:nvSpPr>
          <p:spPr bwMode="auto">
            <a:xfrm flipH="1">
              <a:off x="981075" y="1455738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38" name="Line 90"/>
            <p:cNvSpPr>
              <a:spLocks noChangeAspect="1" noChangeShapeType="1"/>
            </p:cNvSpPr>
            <p:nvPr/>
          </p:nvSpPr>
          <p:spPr bwMode="auto">
            <a:xfrm flipH="1">
              <a:off x="981075" y="1731963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39" name="Line 91"/>
            <p:cNvSpPr>
              <a:spLocks noChangeAspect="1" noChangeShapeType="1"/>
            </p:cNvSpPr>
            <p:nvPr/>
          </p:nvSpPr>
          <p:spPr bwMode="auto">
            <a:xfrm flipH="1">
              <a:off x="981075" y="2008188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0" name="Line 92"/>
            <p:cNvSpPr>
              <a:spLocks noChangeAspect="1" noChangeShapeType="1"/>
            </p:cNvSpPr>
            <p:nvPr/>
          </p:nvSpPr>
          <p:spPr bwMode="auto">
            <a:xfrm flipH="1">
              <a:off x="981075" y="2284413"/>
              <a:ext cx="3810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1" name="Line 93"/>
            <p:cNvSpPr>
              <a:spLocks noChangeAspect="1" noChangeShapeType="1"/>
            </p:cNvSpPr>
            <p:nvPr/>
          </p:nvSpPr>
          <p:spPr bwMode="auto">
            <a:xfrm>
              <a:off x="1028700" y="903288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2" name="Line 94"/>
            <p:cNvSpPr>
              <a:spLocks noChangeAspect="1" noChangeShapeType="1"/>
            </p:cNvSpPr>
            <p:nvPr/>
          </p:nvSpPr>
          <p:spPr bwMode="auto">
            <a:xfrm>
              <a:off x="1028700" y="1179513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3" name="Line 95"/>
            <p:cNvSpPr>
              <a:spLocks noChangeAspect="1" noChangeShapeType="1"/>
            </p:cNvSpPr>
            <p:nvPr/>
          </p:nvSpPr>
          <p:spPr bwMode="auto">
            <a:xfrm>
              <a:off x="1028700" y="1455738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4" name="Line 96"/>
            <p:cNvSpPr>
              <a:spLocks noChangeAspect="1" noChangeShapeType="1"/>
            </p:cNvSpPr>
            <p:nvPr/>
          </p:nvSpPr>
          <p:spPr bwMode="auto">
            <a:xfrm>
              <a:off x="1028700" y="1731963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5" name="Line 97"/>
            <p:cNvSpPr>
              <a:spLocks noChangeAspect="1" noChangeShapeType="1"/>
            </p:cNvSpPr>
            <p:nvPr/>
          </p:nvSpPr>
          <p:spPr bwMode="auto">
            <a:xfrm>
              <a:off x="1028700" y="2008188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6" name="Line 98"/>
            <p:cNvSpPr>
              <a:spLocks noChangeAspect="1" noChangeShapeType="1"/>
            </p:cNvSpPr>
            <p:nvPr/>
          </p:nvSpPr>
          <p:spPr bwMode="auto">
            <a:xfrm>
              <a:off x="1028700" y="2284413"/>
              <a:ext cx="5800725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7" name="Line 99"/>
            <p:cNvSpPr>
              <a:spLocks noChangeAspect="1" noChangeShapeType="1"/>
            </p:cNvSpPr>
            <p:nvPr/>
          </p:nvSpPr>
          <p:spPr bwMode="auto">
            <a:xfrm>
              <a:off x="1038225" y="903288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8" name="Line 100"/>
            <p:cNvSpPr>
              <a:spLocks noChangeAspect="1" noChangeShapeType="1"/>
            </p:cNvSpPr>
            <p:nvPr/>
          </p:nvSpPr>
          <p:spPr bwMode="auto">
            <a:xfrm>
              <a:off x="1038225" y="117951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49" name="Line 101"/>
            <p:cNvSpPr>
              <a:spLocks noChangeAspect="1" noChangeShapeType="1"/>
            </p:cNvSpPr>
            <p:nvPr/>
          </p:nvSpPr>
          <p:spPr bwMode="auto">
            <a:xfrm>
              <a:off x="1038225" y="1455738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0" name="Line 102"/>
            <p:cNvSpPr>
              <a:spLocks noChangeAspect="1" noChangeShapeType="1"/>
            </p:cNvSpPr>
            <p:nvPr/>
          </p:nvSpPr>
          <p:spPr bwMode="auto">
            <a:xfrm>
              <a:off x="1038225" y="173196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1" name="Line 103"/>
            <p:cNvSpPr>
              <a:spLocks noChangeAspect="1" noChangeShapeType="1"/>
            </p:cNvSpPr>
            <p:nvPr/>
          </p:nvSpPr>
          <p:spPr bwMode="auto">
            <a:xfrm>
              <a:off x="1038225" y="2008188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2" name="Line 104"/>
            <p:cNvSpPr>
              <a:spLocks noChangeAspect="1" noChangeShapeType="1"/>
            </p:cNvSpPr>
            <p:nvPr/>
          </p:nvSpPr>
          <p:spPr bwMode="auto">
            <a:xfrm>
              <a:off x="1038225" y="2284413"/>
              <a:ext cx="1588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3" name="Line 105"/>
            <p:cNvSpPr>
              <a:spLocks noChangeAspect="1" noChangeShapeType="1"/>
            </p:cNvSpPr>
            <p:nvPr/>
          </p:nvSpPr>
          <p:spPr bwMode="auto">
            <a:xfrm flipH="1">
              <a:off x="1000125" y="83661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4" name="Line 106"/>
            <p:cNvSpPr>
              <a:spLocks noChangeAspect="1" noChangeShapeType="1"/>
            </p:cNvSpPr>
            <p:nvPr/>
          </p:nvSpPr>
          <p:spPr bwMode="auto">
            <a:xfrm flipH="1">
              <a:off x="1000125" y="235108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5" name="Line 107"/>
            <p:cNvSpPr>
              <a:spLocks noChangeAspect="1" noChangeShapeType="1"/>
            </p:cNvSpPr>
            <p:nvPr/>
          </p:nvSpPr>
          <p:spPr bwMode="auto">
            <a:xfrm flipH="1">
              <a:off x="1000125" y="111283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6" name="Line 108"/>
            <p:cNvSpPr>
              <a:spLocks noChangeAspect="1" noChangeShapeType="1"/>
            </p:cNvSpPr>
            <p:nvPr/>
          </p:nvSpPr>
          <p:spPr bwMode="auto">
            <a:xfrm flipH="1">
              <a:off x="1000125" y="104616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7" name="Line 109"/>
            <p:cNvSpPr>
              <a:spLocks noChangeAspect="1" noChangeShapeType="1"/>
            </p:cNvSpPr>
            <p:nvPr/>
          </p:nvSpPr>
          <p:spPr bwMode="auto">
            <a:xfrm flipH="1">
              <a:off x="1000125" y="96996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8" name="Line 110"/>
            <p:cNvSpPr>
              <a:spLocks noChangeAspect="1" noChangeShapeType="1"/>
            </p:cNvSpPr>
            <p:nvPr/>
          </p:nvSpPr>
          <p:spPr bwMode="auto">
            <a:xfrm flipH="1">
              <a:off x="1000125" y="138906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59" name="Line 111"/>
            <p:cNvSpPr>
              <a:spLocks noChangeAspect="1" noChangeShapeType="1"/>
            </p:cNvSpPr>
            <p:nvPr/>
          </p:nvSpPr>
          <p:spPr bwMode="auto">
            <a:xfrm flipH="1">
              <a:off x="1000125" y="132238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0" name="Line 112"/>
            <p:cNvSpPr>
              <a:spLocks noChangeAspect="1" noChangeShapeType="1"/>
            </p:cNvSpPr>
            <p:nvPr/>
          </p:nvSpPr>
          <p:spPr bwMode="auto">
            <a:xfrm flipH="1">
              <a:off x="1000125" y="124618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1" name="Line 113"/>
            <p:cNvSpPr>
              <a:spLocks noChangeAspect="1" noChangeShapeType="1"/>
            </p:cNvSpPr>
            <p:nvPr/>
          </p:nvSpPr>
          <p:spPr bwMode="auto">
            <a:xfrm flipH="1">
              <a:off x="1000125" y="166528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2" name="Line 114"/>
            <p:cNvSpPr>
              <a:spLocks noChangeAspect="1" noChangeShapeType="1"/>
            </p:cNvSpPr>
            <p:nvPr/>
          </p:nvSpPr>
          <p:spPr bwMode="auto">
            <a:xfrm flipH="1">
              <a:off x="1000125" y="159861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3" name="Line 115"/>
            <p:cNvSpPr>
              <a:spLocks noChangeAspect="1" noChangeShapeType="1"/>
            </p:cNvSpPr>
            <p:nvPr/>
          </p:nvSpPr>
          <p:spPr bwMode="auto">
            <a:xfrm flipH="1">
              <a:off x="1000125" y="152241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4" name="Line 116"/>
            <p:cNvSpPr>
              <a:spLocks noChangeAspect="1" noChangeShapeType="1"/>
            </p:cNvSpPr>
            <p:nvPr/>
          </p:nvSpPr>
          <p:spPr bwMode="auto">
            <a:xfrm flipH="1">
              <a:off x="1000125" y="194151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5" name="Line 117"/>
            <p:cNvSpPr>
              <a:spLocks noChangeAspect="1" noChangeShapeType="1"/>
            </p:cNvSpPr>
            <p:nvPr/>
          </p:nvSpPr>
          <p:spPr bwMode="auto">
            <a:xfrm flipH="1">
              <a:off x="1000125" y="187483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6" name="Line 118"/>
            <p:cNvSpPr>
              <a:spLocks noChangeAspect="1" noChangeShapeType="1"/>
            </p:cNvSpPr>
            <p:nvPr/>
          </p:nvSpPr>
          <p:spPr bwMode="auto">
            <a:xfrm flipH="1">
              <a:off x="1000125" y="179863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7" name="Line 119"/>
            <p:cNvSpPr>
              <a:spLocks noChangeAspect="1" noChangeShapeType="1"/>
            </p:cNvSpPr>
            <p:nvPr/>
          </p:nvSpPr>
          <p:spPr bwMode="auto">
            <a:xfrm flipH="1">
              <a:off x="1000125" y="2217738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8" name="Line 120"/>
            <p:cNvSpPr>
              <a:spLocks noChangeAspect="1" noChangeShapeType="1"/>
            </p:cNvSpPr>
            <p:nvPr/>
          </p:nvSpPr>
          <p:spPr bwMode="auto">
            <a:xfrm flipH="1">
              <a:off x="1000125" y="215106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69" name="Line 121"/>
            <p:cNvSpPr>
              <a:spLocks noChangeAspect="1" noChangeShapeType="1"/>
            </p:cNvSpPr>
            <p:nvPr/>
          </p:nvSpPr>
          <p:spPr bwMode="auto">
            <a:xfrm flipH="1">
              <a:off x="1000125" y="2074863"/>
              <a:ext cx="19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0" name="Line 122"/>
            <p:cNvSpPr>
              <a:spLocks noChangeAspect="1" noChangeShapeType="1"/>
            </p:cNvSpPr>
            <p:nvPr/>
          </p:nvSpPr>
          <p:spPr bwMode="auto">
            <a:xfrm>
              <a:off x="1114425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1" name="Line 123"/>
            <p:cNvSpPr>
              <a:spLocks noChangeAspect="1" noChangeShapeType="1"/>
            </p:cNvSpPr>
            <p:nvPr/>
          </p:nvSpPr>
          <p:spPr bwMode="auto">
            <a:xfrm>
              <a:off x="1695450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2" name="Line 124"/>
            <p:cNvSpPr>
              <a:spLocks noChangeAspect="1" noChangeShapeType="1"/>
            </p:cNvSpPr>
            <p:nvPr/>
          </p:nvSpPr>
          <p:spPr bwMode="auto">
            <a:xfrm>
              <a:off x="2276475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3" name="Rectangle 125"/>
            <p:cNvSpPr>
              <a:spLocks noChangeAspect="1" noChangeArrowheads="1"/>
            </p:cNvSpPr>
            <p:nvPr/>
          </p:nvSpPr>
          <p:spPr bwMode="auto">
            <a:xfrm>
              <a:off x="2857500" y="1731963"/>
              <a:ext cx="390525" cy="5429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4" name="Rectangle 126"/>
            <p:cNvSpPr>
              <a:spLocks noChangeAspect="1" noChangeArrowheads="1"/>
            </p:cNvSpPr>
            <p:nvPr/>
          </p:nvSpPr>
          <p:spPr bwMode="auto">
            <a:xfrm>
              <a:off x="3438525" y="1179513"/>
              <a:ext cx="390525" cy="1095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5" name="Line 127"/>
            <p:cNvSpPr>
              <a:spLocks noChangeAspect="1" noChangeShapeType="1"/>
            </p:cNvSpPr>
            <p:nvPr/>
          </p:nvSpPr>
          <p:spPr bwMode="auto">
            <a:xfrm>
              <a:off x="4019550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6" name="Line 128"/>
            <p:cNvSpPr>
              <a:spLocks noChangeAspect="1" noChangeShapeType="1"/>
            </p:cNvSpPr>
            <p:nvPr/>
          </p:nvSpPr>
          <p:spPr bwMode="auto">
            <a:xfrm>
              <a:off x="4600575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7" name="Line 129"/>
            <p:cNvSpPr>
              <a:spLocks noChangeAspect="1" noChangeShapeType="1"/>
            </p:cNvSpPr>
            <p:nvPr/>
          </p:nvSpPr>
          <p:spPr bwMode="auto">
            <a:xfrm>
              <a:off x="5181600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8" name="Line 130"/>
            <p:cNvSpPr>
              <a:spLocks noChangeAspect="1" noChangeShapeType="1"/>
            </p:cNvSpPr>
            <p:nvPr/>
          </p:nvSpPr>
          <p:spPr bwMode="auto">
            <a:xfrm>
              <a:off x="5762625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79" name="Line 131"/>
            <p:cNvSpPr>
              <a:spLocks noChangeAspect="1" noChangeShapeType="1"/>
            </p:cNvSpPr>
            <p:nvPr/>
          </p:nvSpPr>
          <p:spPr bwMode="auto">
            <a:xfrm>
              <a:off x="6343650" y="2284413"/>
              <a:ext cx="400050" cy="1588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0" name="Line 132"/>
            <p:cNvSpPr>
              <a:spLocks noChangeAspect="1" noChangeShapeType="1"/>
            </p:cNvSpPr>
            <p:nvPr/>
          </p:nvSpPr>
          <p:spPr bwMode="auto">
            <a:xfrm flipV="1">
              <a:off x="1314450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1" name="Rectangle 133"/>
            <p:cNvSpPr>
              <a:spLocks noChangeAspect="1" noChangeArrowheads="1"/>
            </p:cNvSpPr>
            <p:nvPr/>
          </p:nvSpPr>
          <p:spPr bwMode="auto">
            <a:xfrm>
              <a:off x="1228725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2" name="Rectangle 134"/>
            <p:cNvSpPr>
              <a:spLocks noChangeAspect="1" noChangeArrowheads="1"/>
            </p:cNvSpPr>
            <p:nvPr/>
          </p:nvSpPr>
          <p:spPr bwMode="auto">
            <a:xfrm>
              <a:off x="1257301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83" name="Line 135"/>
            <p:cNvSpPr>
              <a:spLocks noChangeAspect="1" noChangeShapeType="1"/>
            </p:cNvSpPr>
            <p:nvPr/>
          </p:nvSpPr>
          <p:spPr bwMode="auto">
            <a:xfrm flipV="1">
              <a:off x="1895475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4" name="Rectangle 136"/>
            <p:cNvSpPr>
              <a:spLocks noChangeAspect="1" noChangeArrowheads="1"/>
            </p:cNvSpPr>
            <p:nvPr/>
          </p:nvSpPr>
          <p:spPr bwMode="auto">
            <a:xfrm>
              <a:off x="1809750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5" name="Rectangle 137"/>
            <p:cNvSpPr>
              <a:spLocks noChangeAspect="1" noChangeArrowheads="1"/>
            </p:cNvSpPr>
            <p:nvPr/>
          </p:nvSpPr>
          <p:spPr bwMode="auto">
            <a:xfrm>
              <a:off x="1838325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86" name="Line 138"/>
            <p:cNvSpPr>
              <a:spLocks noChangeAspect="1" noChangeShapeType="1"/>
            </p:cNvSpPr>
            <p:nvPr/>
          </p:nvSpPr>
          <p:spPr bwMode="auto">
            <a:xfrm flipV="1">
              <a:off x="2476500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7" name="Rectangle 139"/>
            <p:cNvSpPr>
              <a:spLocks noChangeAspect="1" noChangeArrowheads="1"/>
            </p:cNvSpPr>
            <p:nvPr/>
          </p:nvSpPr>
          <p:spPr bwMode="auto">
            <a:xfrm>
              <a:off x="2390775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88" name="Rectangle 140"/>
            <p:cNvSpPr>
              <a:spLocks noChangeAspect="1" noChangeArrowheads="1"/>
            </p:cNvSpPr>
            <p:nvPr/>
          </p:nvSpPr>
          <p:spPr bwMode="auto">
            <a:xfrm>
              <a:off x="2419350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89" name="Line 141"/>
            <p:cNvSpPr>
              <a:spLocks noChangeAspect="1" noChangeShapeType="1"/>
            </p:cNvSpPr>
            <p:nvPr/>
          </p:nvSpPr>
          <p:spPr bwMode="auto">
            <a:xfrm flipV="1">
              <a:off x="3057525" y="154146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0" name="Rectangle 142"/>
            <p:cNvSpPr>
              <a:spLocks noChangeAspect="1" noChangeArrowheads="1"/>
            </p:cNvSpPr>
            <p:nvPr/>
          </p:nvSpPr>
          <p:spPr bwMode="auto">
            <a:xfrm>
              <a:off x="2971800" y="139858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1" name="Rectangle 143"/>
            <p:cNvSpPr>
              <a:spLocks noChangeAspect="1" noChangeArrowheads="1"/>
            </p:cNvSpPr>
            <p:nvPr/>
          </p:nvSpPr>
          <p:spPr bwMode="auto">
            <a:xfrm>
              <a:off x="3000376" y="1408113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2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92" name="Line 144"/>
            <p:cNvSpPr>
              <a:spLocks noChangeAspect="1" noChangeShapeType="1"/>
            </p:cNvSpPr>
            <p:nvPr/>
          </p:nvSpPr>
          <p:spPr bwMode="auto">
            <a:xfrm flipV="1">
              <a:off x="3638550" y="9890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3" name="Rectangle 145"/>
            <p:cNvSpPr>
              <a:spLocks noChangeAspect="1" noChangeArrowheads="1"/>
            </p:cNvSpPr>
            <p:nvPr/>
          </p:nvSpPr>
          <p:spPr bwMode="auto">
            <a:xfrm>
              <a:off x="3552825" y="8461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4" name="Rectangle 146"/>
            <p:cNvSpPr>
              <a:spLocks noChangeAspect="1" noChangeArrowheads="1"/>
            </p:cNvSpPr>
            <p:nvPr/>
          </p:nvSpPr>
          <p:spPr bwMode="auto">
            <a:xfrm>
              <a:off x="3581400" y="855663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4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95" name="Line 147"/>
            <p:cNvSpPr>
              <a:spLocks noChangeAspect="1" noChangeShapeType="1"/>
            </p:cNvSpPr>
            <p:nvPr/>
          </p:nvSpPr>
          <p:spPr bwMode="auto">
            <a:xfrm flipV="1">
              <a:off x="4219575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6" name="Rectangle 148"/>
            <p:cNvSpPr>
              <a:spLocks noChangeAspect="1" noChangeArrowheads="1"/>
            </p:cNvSpPr>
            <p:nvPr/>
          </p:nvSpPr>
          <p:spPr bwMode="auto">
            <a:xfrm>
              <a:off x="4133850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7" name="Rectangle 149"/>
            <p:cNvSpPr>
              <a:spLocks noChangeAspect="1" noChangeArrowheads="1"/>
            </p:cNvSpPr>
            <p:nvPr/>
          </p:nvSpPr>
          <p:spPr bwMode="auto">
            <a:xfrm>
              <a:off x="4162425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198" name="Line 150"/>
            <p:cNvSpPr>
              <a:spLocks noChangeAspect="1" noChangeShapeType="1"/>
            </p:cNvSpPr>
            <p:nvPr/>
          </p:nvSpPr>
          <p:spPr bwMode="auto">
            <a:xfrm flipV="1">
              <a:off x="4800600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199" name="Rectangle 151"/>
            <p:cNvSpPr>
              <a:spLocks noChangeAspect="1" noChangeArrowheads="1"/>
            </p:cNvSpPr>
            <p:nvPr/>
          </p:nvSpPr>
          <p:spPr bwMode="auto">
            <a:xfrm>
              <a:off x="4714875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0" name="Rectangle 152"/>
            <p:cNvSpPr>
              <a:spLocks noChangeAspect="1" noChangeArrowheads="1"/>
            </p:cNvSpPr>
            <p:nvPr/>
          </p:nvSpPr>
          <p:spPr bwMode="auto">
            <a:xfrm>
              <a:off x="4743449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201" name="Line 153"/>
            <p:cNvSpPr>
              <a:spLocks noChangeAspect="1" noChangeShapeType="1"/>
            </p:cNvSpPr>
            <p:nvPr/>
          </p:nvSpPr>
          <p:spPr bwMode="auto">
            <a:xfrm flipV="1">
              <a:off x="5381625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2" name="Rectangle 154"/>
            <p:cNvSpPr>
              <a:spLocks noChangeAspect="1" noChangeArrowheads="1"/>
            </p:cNvSpPr>
            <p:nvPr/>
          </p:nvSpPr>
          <p:spPr bwMode="auto">
            <a:xfrm>
              <a:off x="5295900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3" name="Rectangle 155"/>
            <p:cNvSpPr>
              <a:spLocks noChangeAspect="1" noChangeArrowheads="1"/>
            </p:cNvSpPr>
            <p:nvPr/>
          </p:nvSpPr>
          <p:spPr bwMode="auto">
            <a:xfrm>
              <a:off x="5324475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204" name="Line 156"/>
            <p:cNvSpPr>
              <a:spLocks noChangeAspect="1" noChangeShapeType="1"/>
            </p:cNvSpPr>
            <p:nvPr/>
          </p:nvSpPr>
          <p:spPr bwMode="auto">
            <a:xfrm flipV="1">
              <a:off x="5962650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5" name="Rectangle 157"/>
            <p:cNvSpPr>
              <a:spLocks noChangeAspect="1" noChangeArrowheads="1"/>
            </p:cNvSpPr>
            <p:nvPr/>
          </p:nvSpPr>
          <p:spPr bwMode="auto">
            <a:xfrm>
              <a:off x="5876925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6" name="Rectangle 158"/>
            <p:cNvSpPr>
              <a:spLocks noChangeAspect="1" noChangeArrowheads="1"/>
            </p:cNvSpPr>
            <p:nvPr/>
          </p:nvSpPr>
          <p:spPr bwMode="auto">
            <a:xfrm>
              <a:off x="5905500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207" name="Line 159"/>
            <p:cNvSpPr>
              <a:spLocks noChangeAspect="1" noChangeShapeType="1"/>
            </p:cNvSpPr>
            <p:nvPr/>
          </p:nvSpPr>
          <p:spPr bwMode="auto">
            <a:xfrm flipV="1">
              <a:off x="6543675" y="2093913"/>
              <a:ext cx="158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8" name="Rectangle 160"/>
            <p:cNvSpPr>
              <a:spLocks noChangeAspect="1" noChangeArrowheads="1"/>
            </p:cNvSpPr>
            <p:nvPr/>
          </p:nvSpPr>
          <p:spPr bwMode="auto">
            <a:xfrm>
              <a:off x="6457950" y="1951038"/>
              <a:ext cx="161925" cy="142875"/>
            </a:xfrm>
            <a:prstGeom prst="rect">
              <a:avLst/>
            </a:prstGeom>
            <a:solidFill>
              <a:srgbClr val="FFFF8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  <p:sp>
          <p:nvSpPr>
            <p:cNvPr id="2209" name="Rectangle 161"/>
            <p:cNvSpPr>
              <a:spLocks noChangeAspect="1" noChangeArrowheads="1"/>
            </p:cNvSpPr>
            <p:nvPr/>
          </p:nvSpPr>
          <p:spPr bwMode="auto">
            <a:xfrm>
              <a:off x="6486524" y="1960562"/>
              <a:ext cx="82492" cy="179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S Sans Serif"/>
                  <a:cs typeface="Arial" pitchFamily="34" charset="0"/>
                </a:rPr>
                <a:t>0</a:t>
              </a: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S Sans Serif"/>
                <a:cs typeface="Arial" pitchFamily="34" charset="0"/>
              </a:endParaRPr>
            </a:p>
          </p:txBody>
        </p:sp>
        <p:sp>
          <p:nvSpPr>
            <p:cNvPr id="2210" name="Freeform 162"/>
            <p:cNvSpPr>
              <a:spLocks noChangeAspect="1"/>
            </p:cNvSpPr>
            <p:nvPr/>
          </p:nvSpPr>
          <p:spPr bwMode="auto">
            <a:xfrm>
              <a:off x="933450" y="2189163"/>
              <a:ext cx="190500" cy="190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0"/>
                </a:cxn>
                <a:cxn ang="0">
                  <a:pos x="60" y="120"/>
                </a:cxn>
                <a:cxn ang="0">
                  <a:pos x="0" y="0"/>
                </a:cxn>
              </a:cxnLst>
              <a:rect l="0" t="0" r="r" b="b"/>
              <a:pathLst>
                <a:path w="120" h="120">
                  <a:moveTo>
                    <a:pt x="0" y="0"/>
                  </a:moveTo>
                  <a:lnTo>
                    <a:pt x="120" y="0"/>
                  </a:lnTo>
                  <a:lnTo>
                    <a:pt x="6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5875" cmpd="dbl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00">
                <a:latin typeface="MS Sans Serif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roup 1344"/>
          <p:cNvGrpSpPr/>
          <p:nvPr/>
        </p:nvGrpSpPr>
        <p:grpSpPr>
          <a:xfrm>
            <a:off x="567625" y="2110631"/>
            <a:ext cx="8046850" cy="2633563"/>
            <a:chOff x="184338" y="3749675"/>
            <a:chExt cx="8046850" cy="2633563"/>
          </a:xfrm>
        </p:grpSpPr>
        <p:grpSp>
          <p:nvGrpSpPr>
            <p:cNvPr id="2" name="Group 679"/>
            <p:cNvGrpSpPr>
              <a:grpSpLocks noChangeAspect="1"/>
            </p:cNvGrpSpPr>
            <p:nvPr/>
          </p:nvGrpSpPr>
          <p:grpSpPr>
            <a:xfrm>
              <a:off x="184338" y="3749675"/>
              <a:ext cx="8046850" cy="2633563"/>
              <a:chOff x="184338" y="3749675"/>
              <a:chExt cx="8046850" cy="2633563"/>
            </a:xfrm>
          </p:grpSpPr>
          <p:sp>
            <p:nvSpPr>
              <p:cNvPr id="29715" name="Rectangle 19"/>
              <p:cNvSpPr>
                <a:spLocks noChangeArrowheads="1"/>
              </p:cNvSpPr>
              <p:nvPr/>
            </p:nvSpPr>
            <p:spPr bwMode="auto">
              <a:xfrm>
                <a:off x="750888" y="3824288"/>
                <a:ext cx="7480300" cy="2193925"/>
              </a:xfrm>
              <a:prstGeom prst="rect">
                <a:avLst/>
              </a:prstGeom>
              <a:solidFill>
                <a:srgbClr val="FFFFFF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16" name="Rectangle 20"/>
              <p:cNvSpPr>
                <a:spLocks noChangeArrowheads="1"/>
              </p:cNvSpPr>
              <p:nvPr/>
            </p:nvSpPr>
            <p:spPr bwMode="auto">
              <a:xfrm>
                <a:off x="3833528" y="6229350"/>
                <a:ext cx="775853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DV3 (</a:t>
                </a: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PCsbw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7781925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39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7046913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36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6313488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33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0" name="Rectangle 24"/>
              <p:cNvSpPr>
                <a:spLocks noChangeArrowheads="1"/>
              </p:cNvSpPr>
              <p:nvPr/>
            </p:nvSpPr>
            <p:spPr bwMode="auto">
              <a:xfrm>
                <a:off x="5570538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30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4837113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27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2" name="Rectangle 26"/>
              <p:cNvSpPr>
                <a:spLocks noChangeArrowheads="1"/>
              </p:cNvSpPr>
              <p:nvPr/>
            </p:nvSpPr>
            <p:spPr bwMode="auto">
              <a:xfrm>
                <a:off x="4102100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24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3" name="Rectangle 27"/>
              <p:cNvSpPr>
                <a:spLocks noChangeArrowheads="1"/>
              </p:cNvSpPr>
              <p:nvPr/>
            </p:nvSpPr>
            <p:spPr bwMode="auto">
              <a:xfrm>
                <a:off x="3368675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21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635250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5" name="Rectangle 29"/>
              <p:cNvSpPr>
                <a:spLocks noChangeArrowheads="1"/>
              </p:cNvSpPr>
              <p:nvPr/>
            </p:nvSpPr>
            <p:spPr bwMode="auto">
              <a:xfrm>
                <a:off x="1892300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15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6" name="Rectangle 30"/>
              <p:cNvSpPr>
                <a:spLocks noChangeArrowheads="1"/>
              </p:cNvSpPr>
              <p:nvPr/>
            </p:nvSpPr>
            <p:spPr bwMode="auto">
              <a:xfrm>
                <a:off x="1157288" y="6067425"/>
                <a:ext cx="1410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12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27" name="Line 31"/>
              <p:cNvSpPr>
                <a:spLocks noChangeShapeType="1"/>
              </p:cNvSpPr>
              <p:nvPr/>
            </p:nvSpPr>
            <p:spPr bwMode="auto">
              <a:xfrm>
                <a:off x="750888" y="6018213"/>
                <a:ext cx="7480300" cy="1588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28" name="Line 32"/>
              <p:cNvSpPr>
                <a:spLocks noChangeShapeType="1"/>
              </p:cNvSpPr>
              <p:nvPr/>
            </p:nvSpPr>
            <p:spPr bwMode="auto">
              <a:xfrm>
                <a:off x="7888288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29" name="Line 33"/>
              <p:cNvSpPr>
                <a:spLocks noChangeShapeType="1"/>
              </p:cNvSpPr>
              <p:nvPr/>
            </p:nvSpPr>
            <p:spPr bwMode="auto">
              <a:xfrm>
                <a:off x="7153275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0" name="Line 34"/>
              <p:cNvSpPr>
                <a:spLocks noChangeShapeType="1"/>
              </p:cNvSpPr>
              <p:nvPr/>
            </p:nvSpPr>
            <p:spPr bwMode="auto">
              <a:xfrm>
                <a:off x="6419850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1" name="Line 35"/>
              <p:cNvSpPr>
                <a:spLocks noChangeShapeType="1"/>
              </p:cNvSpPr>
              <p:nvPr/>
            </p:nvSpPr>
            <p:spPr bwMode="auto">
              <a:xfrm>
                <a:off x="5676900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2" name="Line 36"/>
              <p:cNvSpPr>
                <a:spLocks noChangeShapeType="1"/>
              </p:cNvSpPr>
              <p:nvPr/>
            </p:nvSpPr>
            <p:spPr bwMode="auto">
              <a:xfrm>
                <a:off x="4943475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3" name="Line 37"/>
              <p:cNvSpPr>
                <a:spLocks noChangeShapeType="1"/>
              </p:cNvSpPr>
              <p:nvPr/>
            </p:nvSpPr>
            <p:spPr bwMode="auto">
              <a:xfrm>
                <a:off x="4208463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4" name="Line 38"/>
              <p:cNvSpPr>
                <a:spLocks noChangeShapeType="1"/>
              </p:cNvSpPr>
              <p:nvPr/>
            </p:nvSpPr>
            <p:spPr bwMode="auto">
              <a:xfrm>
                <a:off x="3475038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5" name="Line 39"/>
              <p:cNvSpPr>
                <a:spLocks noChangeShapeType="1"/>
              </p:cNvSpPr>
              <p:nvPr/>
            </p:nvSpPr>
            <p:spPr bwMode="auto">
              <a:xfrm>
                <a:off x="2741613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6" name="Line 40"/>
              <p:cNvSpPr>
                <a:spLocks noChangeShapeType="1"/>
              </p:cNvSpPr>
              <p:nvPr/>
            </p:nvSpPr>
            <p:spPr bwMode="auto">
              <a:xfrm>
                <a:off x="1998663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7" name="Line 41"/>
              <p:cNvSpPr>
                <a:spLocks noChangeShapeType="1"/>
              </p:cNvSpPr>
              <p:nvPr/>
            </p:nvSpPr>
            <p:spPr bwMode="auto">
              <a:xfrm>
                <a:off x="1263650" y="6026150"/>
                <a:ext cx="1588" cy="31750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8" name="Line 42"/>
              <p:cNvSpPr>
                <a:spLocks noChangeShapeType="1"/>
              </p:cNvSpPr>
              <p:nvPr/>
            </p:nvSpPr>
            <p:spPr bwMode="auto">
              <a:xfrm>
                <a:off x="7888288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39" name="Line 43"/>
              <p:cNvSpPr>
                <a:spLocks noChangeShapeType="1"/>
              </p:cNvSpPr>
              <p:nvPr/>
            </p:nvSpPr>
            <p:spPr bwMode="auto">
              <a:xfrm>
                <a:off x="7153275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0" name="Line 44"/>
              <p:cNvSpPr>
                <a:spLocks noChangeShapeType="1"/>
              </p:cNvSpPr>
              <p:nvPr/>
            </p:nvSpPr>
            <p:spPr bwMode="auto">
              <a:xfrm>
                <a:off x="641985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1" name="Line 45"/>
              <p:cNvSpPr>
                <a:spLocks noChangeShapeType="1"/>
              </p:cNvSpPr>
              <p:nvPr/>
            </p:nvSpPr>
            <p:spPr bwMode="auto">
              <a:xfrm>
                <a:off x="567690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2" name="Line 46"/>
              <p:cNvSpPr>
                <a:spLocks noChangeShapeType="1"/>
              </p:cNvSpPr>
              <p:nvPr/>
            </p:nvSpPr>
            <p:spPr bwMode="auto">
              <a:xfrm>
                <a:off x="4943475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3" name="Line 47"/>
              <p:cNvSpPr>
                <a:spLocks noChangeShapeType="1"/>
              </p:cNvSpPr>
              <p:nvPr/>
            </p:nvSpPr>
            <p:spPr bwMode="auto">
              <a:xfrm>
                <a:off x="420846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4" name="Line 48"/>
              <p:cNvSpPr>
                <a:spLocks noChangeShapeType="1"/>
              </p:cNvSpPr>
              <p:nvPr/>
            </p:nvSpPr>
            <p:spPr bwMode="auto">
              <a:xfrm>
                <a:off x="3475038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5" name="Line 49"/>
              <p:cNvSpPr>
                <a:spLocks noChangeShapeType="1"/>
              </p:cNvSpPr>
              <p:nvPr/>
            </p:nvSpPr>
            <p:spPr bwMode="auto">
              <a:xfrm>
                <a:off x="274161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6" name="Line 50"/>
              <p:cNvSpPr>
                <a:spLocks noChangeShapeType="1"/>
              </p:cNvSpPr>
              <p:nvPr/>
            </p:nvSpPr>
            <p:spPr bwMode="auto">
              <a:xfrm>
                <a:off x="1998663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7" name="Line 51"/>
              <p:cNvSpPr>
                <a:spLocks noChangeShapeType="1"/>
              </p:cNvSpPr>
              <p:nvPr/>
            </p:nvSpPr>
            <p:spPr bwMode="auto">
              <a:xfrm>
                <a:off x="1263650" y="3824288"/>
                <a:ext cx="1588" cy="219392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8" name="Line 52"/>
              <p:cNvSpPr>
                <a:spLocks noChangeShapeType="1"/>
              </p:cNvSpPr>
              <p:nvPr/>
            </p:nvSpPr>
            <p:spPr bwMode="auto">
              <a:xfrm>
                <a:off x="7888288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49" name="Line 53"/>
              <p:cNvSpPr>
                <a:spLocks noChangeShapeType="1"/>
              </p:cNvSpPr>
              <p:nvPr/>
            </p:nvSpPr>
            <p:spPr bwMode="auto">
              <a:xfrm>
                <a:off x="7153275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0" name="Line 54"/>
              <p:cNvSpPr>
                <a:spLocks noChangeShapeType="1"/>
              </p:cNvSpPr>
              <p:nvPr/>
            </p:nvSpPr>
            <p:spPr bwMode="auto">
              <a:xfrm>
                <a:off x="6419850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1" name="Line 55"/>
              <p:cNvSpPr>
                <a:spLocks noChangeShapeType="1"/>
              </p:cNvSpPr>
              <p:nvPr/>
            </p:nvSpPr>
            <p:spPr bwMode="auto">
              <a:xfrm>
                <a:off x="5676900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2" name="Line 56"/>
              <p:cNvSpPr>
                <a:spLocks noChangeShapeType="1"/>
              </p:cNvSpPr>
              <p:nvPr/>
            </p:nvSpPr>
            <p:spPr bwMode="auto">
              <a:xfrm>
                <a:off x="4943475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3" name="Line 57"/>
              <p:cNvSpPr>
                <a:spLocks noChangeShapeType="1"/>
              </p:cNvSpPr>
              <p:nvPr/>
            </p:nvSpPr>
            <p:spPr bwMode="auto">
              <a:xfrm>
                <a:off x="4208463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4" name="Line 58"/>
              <p:cNvSpPr>
                <a:spLocks noChangeShapeType="1"/>
              </p:cNvSpPr>
              <p:nvPr/>
            </p:nvSpPr>
            <p:spPr bwMode="auto">
              <a:xfrm>
                <a:off x="3475038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5" name="Line 59"/>
              <p:cNvSpPr>
                <a:spLocks noChangeShapeType="1"/>
              </p:cNvSpPr>
              <p:nvPr/>
            </p:nvSpPr>
            <p:spPr bwMode="auto">
              <a:xfrm>
                <a:off x="2741613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6" name="Line 60"/>
              <p:cNvSpPr>
                <a:spLocks noChangeShapeType="1"/>
              </p:cNvSpPr>
              <p:nvPr/>
            </p:nvSpPr>
            <p:spPr bwMode="auto">
              <a:xfrm>
                <a:off x="1998663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7" name="Line 61"/>
              <p:cNvSpPr>
                <a:spLocks noChangeShapeType="1"/>
              </p:cNvSpPr>
              <p:nvPr/>
            </p:nvSpPr>
            <p:spPr bwMode="auto">
              <a:xfrm>
                <a:off x="1263650" y="60102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8" name="Line 62"/>
              <p:cNvSpPr>
                <a:spLocks noChangeShapeType="1"/>
              </p:cNvSpPr>
              <p:nvPr/>
            </p:nvSpPr>
            <p:spPr bwMode="auto">
              <a:xfrm>
                <a:off x="806767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59" name="Line 63"/>
              <p:cNvSpPr>
                <a:spLocks noChangeShapeType="1"/>
              </p:cNvSpPr>
              <p:nvPr/>
            </p:nvSpPr>
            <p:spPr bwMode="auto">
              <a:xfrm>
                <a:off x="108426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0" name="Line 64"/>
              <p:cNvSpPr>
                <a:spLocks noChangeShapeType="1"/>
              </p:cNvSpPr>
              <p:nvPr/>
            </p:nvSpPr>
            <p:spPr bwMode="auto">
              <a:xfrm>
                <a:off x="89693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1" name="Line 65"/>
              <p:cNvSpPr>
                <a:spLocks noChangeShapeType="1"/>
              </p:cNvSpPr>
              <p:nvPr/>
            </p:nvSpPr>
            <p:spPr bwMode="auto">
              <a:xfrm>
                <a:off x="733425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2" name="Line 66"/>
              <p:cNvSpPr>
                <a:spLocks noChangeShapeType="1"/>
              </p:cNvSpPr>
              <p:nvPr/>
            </p:nvSpPr>
            <p:spPr bwMode="auto">
              <a:xfrm>
                <a:off x="752157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3" name="Line 67"/>
              <p:cNvSpPr>
                <a:spLocks noChangeShapeType="1"/>
              </p:cNvSpPr>
              <p:nvPr/>
            </p:nvSpPr>
            <p:spPr bwMode="auto">
              <a:xfrm>
                <a:off x="770890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4" name="Line 68"/>
              <p:cNvSpPr>
                <a:spLocks noChangeShapeType="1"/>
              </p:cNvSpPr>
              <p:nvPr/>
            </p:nvSpPr>
            <p:spPr bwMode="auto">
              <a:xfrm>
                <a:off x="659923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5" name="Line 69"/>
              <p:cNvSpPr>
                <a:spLocks noChangeShapeType="1"/>
              </p:cNvSpPr>
              <p:nvPr/>
            </p:nvSpPr>
            <p:spPr bwMode="auto">
              <a:xfrm>
                <a:off x="678656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6" name="Line 70"/>
              <p:cNvSpPr>
                <a:spLocks noChangeShapeType="1"/>
              </p:cNvSpPr>
              <p:nvPr/>
            </p:nvSpPr>
            <p:spPr bwMode="auto">
              <a:xfrm>
                <a:off x="697388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7" name="Line 71"/>
              <p:cNvSpPr>
                <a:spLocks noChangeShapeType="1"/>
              </p:cNvSpPr>
              <p:nvPr/>
            </p:nvSpPr>
            <p:spPr bwMode="auto">
              <a:xfrm>
                <a:off x="586581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8" name="Line 72"/>
              <p:cNvSpPr>
                <a:spLocks noChangeShapeType="1"/>
              </p:cNvSpPr>
              <p:nvPr/>
            </p:nvSpPr>
            <p:spPr bwMode="auto">
              <a:xfrm>
                <a:off x="605313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69" name="Line 73"/>
              <p:cNvSpPr>
                <a:spLocks noChangeShapeType="1"/>
              </p:cNvSpPr>
              <p:nvPr/>
            </p:nvSpPr>
            <p:spPr bwMode="auto">
              <a:xfrm>
                <a:off x="623252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0" name="Line 74"/>
              <p:cNvSpPr>
                <a:spLocks noChangeShapeType="1"/>
              </p:cNvSpPr>
              <p:nvPr/>
            </p:nvSpPr>
            <p:spPr bwMode="auto">
              <a:xfrm>
                <a:off x="512286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1" name="Line 75"/>
              <p:cNvSpPr>
                <a:spLocks noChangeShapeType="1"/>
              </p:cNvSpPr>
              <p:nvPr/>
            </p:nvSpPr>
            <p:spPr bwMode="auto">
              <a:xfrm>
                <a:off x="531018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2" name="Line 76"/>
              <p:cNvSpPr>
                <a:spLocks noChangeShapeType="1"/>
              </p:cNvSpPr>
              <p:nvPr/>
            </p:nvSpPr>
            <p:spPr bwMode="auto">
              <a:xfrm>
                <a:off x="549751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3" name="Line 77"/>
              <p:cNvSpPr>
                <a:spLocks noChangeShapeType="1"/>
              </p:cNvSpPr>
              <p:nvPr/>
            </p:nvSpPr>
            <p:spPr bwMode="auto">
              <a:xfrm>
                <a:off x="438943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4" name="Line 78"/>
              <p:cNvSpPr>
                <a:spLocks noChangeShapeType="1"/>
              </p:cNvSpPr>
              <p:nvPr/>
            </p:nvSpPr>
            <p:spPr bwMode="auto">
              <a:xfrm>
                <a:off x="457676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5" name="Line 79"/>
              <p:cNvSpPr>
                <a:spLocks noChangeShapeType="1"/>
              </p:cNvSpPr>
              <p:nvPr/>
            </p:nvSpPr>
            <p:spPr bwMode="auto">
              <a:xfrm>
                <a:off x="476408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6" name="Line 80"/>
              <p:cNvSpPr>
                <a:spLocks noChangeShapeType="1"/>
              </p:cNvSpPr>
              <p:nvPr/>
            </p:nvSpPr>
            <p:spPr bwMode="auto">
              <a:xfrm>
                <a:off x="365442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7" name="Line 81"/>
              <p:cNvSpPr>
                <a:spLocks noChangeShapeType="1"/>
              </p:cNvSpPr>
              <p:nvPr/>
            </p:nvSpPr>
            <p:spPr bwMode="auto">
              <a:xfrm>
                <a:off x="384175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8" name="Line 82"/>
              <p:cNvSpPr>
                <a:spLocks noChangeShapeType="1"/>
              </p:cNvSpPr>
              <p:nvPr/>
            </p:nvSpPr>
            <p:spPr bwMode="auto">
              <a:xfrm>
                <a:off x="402907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79" name="Line 83"/>
              <p:cNvSpPr>
                <a:spLocks noChangeShapeType="1"/>
              </p:cNvSpPr>
              <p:nvPr/>
            </p:nvSpPr>
            <p:spPr bwMode="auto">
              <a:xfrm>
                <a:off x="292100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0" name="Line 84"/>
              <p:cNvSpPr>
                <a:spLocks noChangeShapeType="1"/>
              </p:cNvSpPr>
              <p:nvPr/>
            </p:nvSpPr>
            <p:spPr bwMode="auto">
              <a:xfrm>
                <a:off x="310832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1" name="Line 85"/>
              <p:cNvSpPr>
                <a:spLocks noChangeShapeType="1"/>
              </p:cNvSpPr>
              <p:nvPr/>
            </p:nvSpPr>
            <p:spPr bwMode="auto">
              <a:xfrm>
                <a:off x="329565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2" name="Line 86"/>
              <p:cNvSpPr>
                <a:spLocks noChangeShapeType="1"/>
              </p:cNvSpPr>
              <p:nvPr/>
            </p:nvSpPr>
            <p:spPr bwMode="auto">
              <a:xfrm>
                <a:off x="2185988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3" name="Line 87"/>
              <p:cNvSpPr>
                <a:spLocks noChangeShapeType="1"/>
              </p:cNvSpPr>
              <p:nvPr/>
            </p:nvSpPr>
            <p:spPr bwMode="auto">
              <a:xfrm>
                <a:off x="2373313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4" name="Line 88"/>
              <p:cNvSpPr>
                <a:spLocks noChangeShapeType="1"/>
              </p:cNvSpPr>
              <p:nvPr/>
            </p:nvSpPr>
            <p:spPr bwMode="auto">
              <a:xfrm>
                <a:off x="255270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5" name="Line 89"/>
              <p:cNvSpPr>
                <a:spLocks noChangeShapeType="1"/>
              </p:cNvSpPr>
              <p:nvPr/>
            </p:nvSpPr>
            <p:spPr bwMode="auto">
              <a:xfrm>
                <a:off x="144462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6" name="Line 90"/>
              <p:cNvSpPr>
                <a:spLocks noChangeShapeType="1"/>
              </p:cNvSpPr>
              <p:nvPr/>
            </p:nvSpPr>
            <p:spPr bwMode="auto">
              <a:xfrm>
                <a:off x="1631950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7" name="Line 91"/>
              <p:cNvSpPr>
                <a:spLocks noChangeShapeType="1"/>
              </p:cNvSpPr>
              <p:nvPr/>
            </p:nvSpPr>
            <p:spPr bwMode="auto">
              <a:xfrm>
                <a:off x="1819275" y="6026150"/>
                <a:ext cx="1588" cy="15875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 rot="16200000">
                <a:off x="-669262" y="4780820"/>
                <a:ext cx="1861087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Criterion 2 (</a:t>
                </a:r>
                <a:r>
                  <a:rPr kumimoji="0" lang="en-US" sz="1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errnorm_Linf</a:t>
                </a: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) -&gt; MIN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392113" y="3749675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0.22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465138" y="3994150"/>
                <a:ext cx="1763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1" name="Rectangle 95"/>
              <p:cNvSpPr>
                <a:spLocks noChangeArrowheads="1"/>
              </p:cNvSpPr>
              <p:nvPr/>
            </p:nvSpPr>
            <p:spPr bwMode="auto">
              <a:xfrm>
                <a:off x="392113" y="4240213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92113" y="4484688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0.16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392113" y="4737100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0.14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4" name="Rectangle 98"/>
              <p:cNvSpPr>
                <a:spLocks noChangeArrowheads="1"/>
              </p:cNvSpPr>
              <p:nvPr/>
            </p:nvSpPr>
            <p:spPr bwMode="auto">
              <a:xfrm>
                <a:off x="392113" y="4981575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0.12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5" name="Rectangle 99"/>
              <p:cNvSpPr>
                <a:spLocks noChangeArrowheads="1"/>
              </p:cNvSpPr>
              <p:nvPr/>
            </p:nvSpPr>
            <p:spPr bwMode="auto">
              <a:xfrm>
                <a:off x="465138" y="5226050"/>
                <a:ext cx="1763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0.1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92113" y="5470525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0.08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392113" y="5724525"/>
                <a:ext cx="2468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0.06</a:t>
                </a:r>
                <a:endPara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798" name="Line 102"/>
              <p:cNvSpPr>
                <a:spLocks noChangeShapeType="1"/>
              </p:cNvSpPr>
              <p:nvPr/>
            </p:nvSpPr>
            <p:spPr bwMode="auto">
              <a:xfrm>
                <a:off x="750888" y="3824288"/>
                <a:ext cx="1588" cy="2193925"/>
              </a:xfrm>
              <a:prstGeom prst="line">
                <a:avLst/>
              </a:prstGeom>
              <a:noFill/>
              <a:ln w="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799" name="Line 103"/>
              <p:cNvSpPr>
                <a:spLocks noChangeShapeType="1"/>
              </p:cNvSpPr>
              <p:nvPr/>
            </p:nvSpPr>
            <p:spPr bwMode="auto">
              <a:xfrm flipH="1">
                <a:off x="709613" y="3832225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0" name="Line 104"/>
              <p:cNvSpPr>
                <a:spLocks noChangeShapeType="1"/>
              </p:cNvSpPr>
              <p:nvPr/>
            </p:nvSpPr>
            <p:spPr bwMode="auto">
              <a:xfrm flipH="1">
                <a:off x="709613" y="4076700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1" name="Line 105"/>
              <p:cNvSpPr>
                <a:spLocks noChangeShapeType="1"/>
              </p:cNvSpPr>
              <p:nvPr/>
            </p:nvSpPr>
            <p:spPr bwMode="auto">
              <a:xfrm flipH="1">
                <a:off x="709613" y="4321175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2" name="Line 106"/>
              <p:cNvSpPr>
                <a:spLocks noChangeShapeType="1"/>
              </p:cNvSpPr>
              <p:nvPr/>
            </p:nvSpPr>
            <p:spPr bwMode="auto">
              <a:xfrm flipH="1">
                <a:off x="709613" y="4565650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3" name="Line 107"/>
              <p:cNvSpPr>
                <a:spLocks noChangeShapeType="1"/>
              </p:cNvSpPr>
              <p:nvPr/>
            </p:nvSpPr>
            <p:spPr bwMode="auto">
              <a:xfrm flipH="1">
                <a:off x="709613" y="4818063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4" name="Line 108"/>
              <p:cNvSpPr>
                <a:spLocks noChangeShapeType="1"/>
              </p:cNvSpPr>
              <p:nvPr/>
            </p:nvSpPr>
            <p:spPr bwMode="auto">
              <a:xfrm flipH="1">
                <a:off x="709613" y="5064125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5" name="Line 109"/>
              <p:cNvSpPr>
                <a:spLocks noChangeShapeType="1"/>
              </p:cNvSpPr>
              <p:nvPr/>
            </p:nvSpPr>
            <p:spPr bwMode="auto">
              <a:xfrm flipH="1">
                <a:off x="709613" y="5308600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6" name="Line 110"/>
              <p:cNvSpPr>
                <a:spLocks noChangeShapeType="1"/>
              </p:cNvSpPr>
              <p:nvPr/>
            </p:nvSpPr>
            <p:spPr bwMode="auto">
              <a:xfrm flipH="1">
                <a:off x="709613" y="5553075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7" name="Line 111"/>
              <p:cNvSpPr>
                <a:spLocks noChangeShapeType="1"/>
              </p:cNvSpPr>
              <p:nvPr/>
            </p:nvSpPr>
            <p:spPr bwMode="auto">
              <a:xfrm flipH="1">
                <a:off x="709613" y="5805488"/>
                <a:ext cx="3333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8" name="Line 112"/>
              <p:cNvSpPr>
                <a:spLocks noChangeShapeType="1"/>
              </p:cNvSpPr>
              <p:nvPr/>
            </p:nvSpPr>
            <p:spPr bwMode="auto">
              <a:xfrm>
                <a:off x="750888" y="3832225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09" name="Line 113"/>
              <p:cNvSpPr>
                <a:spLocks noChangeShapeType="1"/>
              </p:cNvSpPr>
              <p:nvPr/>
            </p:nvSpPr>
            <p:spPr bwMode="auto">
              <a:xfrm>
                <a:off x="750888" y="4076700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0" name="Line 114"/>
              <p:cNvSpPr>
                <a:spLocks noChangeShapeType="1"/>
              </p:cNvSpPr>
              <p:nvPr/>
            </p:nvSpPr>
            <p:spPr bwMode="auto">
              <a:xfrm>
                <a:off x="750888" y="4321175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1" name="Line 115"/>
              <p:cNvSpPr>
                <a:spLocks noChangeShapeType="1"/>
              </p:cNvSpPr>
              <p:nvPr/>
            </p:nvSpPr>
            <p:spPr bwMode="auto">
              <a:xfrm>
                <a:off x="750888" y="4565650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2" name="Line 116"/>
              <p:cNvSpPr>
                <a:spLocks noChangeShapeType="1"/>
              </p:cNvSpPr>
              <p:nvPr/>
            </p:nvSpPr>
            <p:spPr bwMode="auto">
              <a:xfrm>
                <a:off x="750888" y="4818063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3" name="Line 117"/>
              <p:cNvSpPr>
                <a:spLocks noChangeShapeType="1"/>
              </p:cNvSpPr>
              <p:nvPr/>
            </p:nvSpPr>
            <p:spPr bwMode="auto">
              <a:xfrm>
                <a:off x="750888" y="5064125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4" name="Line 118"/>
              <p:cNvSpPr>
                <a:spLocks noChangeShapeType="1"/>
              </p:cNvSpPr>
              <p:nvPr/>
            </p:nvSpPr>
            <p:spPr bwMode="auto">
              <a:xfrm>
                <a:off x="750888" y="5308600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5" name="Line 119"/>
              <p:cNvSpPr>
                <a:spLocks noChangeAspect="1" noChangeShapeType="1"/>
              </p:cNvSpPr>
              <p:nvPr/>
            </p:nvSpPr>
            <p:spPr bwMode="auto">
              <a:xfrm>
                <a:off x="750888" y="5553075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6" name="Line 120"/>
              <p:cNvSpPr>
                <a:spLocks noChangeShapeType="1"/>
              </p:cNvSpPr>
              <p:nvPr/>
            </p:nvSpPr>
            <p:spPr bwMode="auto">
              <a:xfrm>
                <a:off x="750888" y="5805488"/>
                <a:ext cx="7480300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7" name="Line 121"/>
              <p:cNvSpPr>
                <a:spLocks noChangeShapeType="1"/>
              </p:cNvSpPr>
              <p:nvPr/>
            </p:nvSpPr>
            <p:spPr bwMode="auto">
              <a:xfrm>
                <a:off x="758825" y="383222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8" name="Line 122"/>
              <p:cNvSpPr>
                <a:spLocks noChangeShapeType="1"/>
              </p:cNvSpPr>
              <p:nvPr/>
            </p:nvSpPr>
            <p:spPr bwMode="auto">
              <a:xfrm>
                <a:off x="758825" y="4076700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19" name="Line 123"/>
              <p:cNvSpPr>
                <a:spLocks noChangeShapeType="1"/>
              </p:cNvSpPr>
              <p:nvPr/>
            </p:nvSpPr>
            <p:spPr bwMode="auto">
              <a:xfrm>
                <a:off x="758825" y="43211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0" name="Line 124"/>
              <p:cNvSpPr>
                <a:spLocks noChangeShapeType="1"/>
              </p:cNvSpPr>
              <p:nvPr/>
            </p:nvSpPr>
            <p:spPr bwMode="auto">
              <a:xfrm>
                <a:off x="758825" y="4565650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1" name="Line 125"/>
              <p:cNvSpPr>
                <a:spLocks noChangeShapeType="1"/>
              </p:cNvSpPr>
              <p:nvPr/>
            </p:nvSpPr>
            <p:spPr bwMode="auto">
              <a:xfrm>
                <a:off x="758825" y="4818063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2" name="Line 126"/>
              <p:cNvSpPr>
                <a:spLocks noChangeShapeType="1"/>
              </p:cNvSpPr>
              <p:nvPr/>
            </p:nvSpPr>
            <p:spPr bwMode="auto">
              <a:xfrm>
                <a:off x="758825" y="506412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3" name="Line 127"/>
              <p:cNvSpPr>
                <a:spLocks noChangeShapeType="1"/>
              </p:cNvSpPr>
              <p:nvPr/>
            </p:nvSpPr>
            <p:spPr bwMode="auto">
              <a:xfrm>
                <a:off x="758825" y="5308600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4" name="Line 128"/>
              <p:cNvSpPr>
                <a:spLocks noChangeShapeType="1"/>
              </p:cNvSpPr>
              <p:nvPr/>
            </p:nvSpPr>
            <p:spPr bwMode="auto">
              <a:xfrm>
                <a:off x="758825" y="5553075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5" name="Line 129"/>
              <p:cNvSpPr>
                <a:spLocks noChangeShapeType="1"/>
              </p:cNvSpPr>
              <p:nvPr/>
            </p:nvSpPr>
            <p:spPr bwMode="auto">
              <a:xfrm>
                <a:off x="758825" y="5805488"/>
                <a:ext cx="1588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6" name="Line 130"/>
              <p:cNvSpPr>
                <a:spLocks noChangeShapeType="1"/>
              </p:cNvSpPr>
              <p:nvPr/>
            </p:nvSpPr>
            <p:spPr bwMode="auto">
              <a:xfrm flipH="1">
                <a:off x="725488" y="5870575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7" name="Line 131"/>
              <p:cNvSpPr>
                <a:spLocks noChangeShapeType="1"/>
              </p:cNvSpPr>
              <p:nvPr/>
            </p:nvSpPr>
            <p:spPr bwMode="auto">
              <a:xfrm flipH="1">
                <a:off x="725488" y="5927725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8" name="Line 132"/>
              <p:cNvSpPr>
                <a:spLocks noChangeShapeType="1"/>
              </p:cNvSpPr>
              <p:nvPr/>
            </p:nvSpPr>
            <p:spPr bwMode="auto">
              <a:xfrm flipH="1">
                <a:off x="725488" y="5984875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29" name="Line 133"/>
              <p:cNvSpPr>
                <a:spLocks noChangeShapeType="1"/>
              </p:cNvSpPr>
              <p:nvPr/>
            </p:nvSpPr>
            <p:spPr bwMode="auto">
              <a:xfrm flipH="1">
                <a:off x="725488" y="40116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0" name="Line 134"/>
              <p:cNvSpPr>
                <a:spLocks noChangeShapeType="1"/>
              </p:cNvSpPr>
              <p:nvPr/>
            </p:nvSpPr>
            <p:spPr bwMode="auto">
              <a:xfrm flipH="1">
                <a:off x="725488" y="395446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1" name="Line 135"/>
              <p:cNvSpPr>
                <a:spLocks noChangeShapeType="1"/>
              </p:cNvSpPr>
              <p:nvPr/>
            </p:nvSpPr>
            <p:spPr bwMode="auto">
              <a:xfrm flipH="1">
                <a:off x="725488" y="38973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2" name="Line 136"/>
              <p:cNvSpPr>
                <a:spLocks noChangeShapeType="1"/>
              </p:cNvSpPr>
              <p:nvPr/>
            </p:nvSpPr>
            <p:spPr bwMode="auto">
              <a:xfrm flipH="1">
                <a:off x="725488" y="425608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3" name="Line 137"/>
              <p:cNvSpPr>
                <a:spLocks noChangeShapeType="1"/>
              </p:cNvSpPr>
              <p:nvPr/>
            </p:nvSpPr>
            <p:spPr bwMode="auto">
              <a:xfrm flipH="1">
                <a:off x="725488" y="419893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4" name="Line 138"/>
              <p:cNvSpPr>
                <a:spLocks noChangeShapeType="1"/>
              </p:cNvSpPr>
              <p:nvPr/>
            </p:nvSpPr>
            <p:spPr bwMode="auto">
              <a:xfrm flipH="1">
                <a:off x="725488" y="414178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5" name="Line 139"/>
              <p:cNvSpPr>
                <a:spLocks noChangeShapeType="1"/>
              </p:cNvSpPr>
              <p:nvPr/>
            </p:nvSpPr>
            <p:spPr bwMode="auto">
              <a:xfrm flipH="1">
                <a:off x="725488" y="450056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6" name="Line 140"/>
              <p:cNvSpPr>
                <a:spLocks noChangeShapeType="1"/>
              </p:cNvSpPr>
              <p:nvPr/>
            </p:nvSpPr>
            <p:spPr bwMode="auto">
              <a:xfrm flipH="1">
                <a:off x="725488" y="44434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7" name="Line 141"/>
              <p:cNvSpPr>
                <a:spLocks noChangeShapeType="1"/>
              </p:cNvSpPr>
              <p:nvPr/>
            </p:nvSpPr>
            <p:spPr bwMode="auto">
              <a:xfrm flipH="1">
                <a:off x="725488" y="438626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8" name="Line 142"/>
              <p:cNvSpPr>
                <a:spLocks noChangeShapeType="1"/>
              </p:cNvSpPr>
              <p:nvPr/>
            </p:nvSpPr>
            <p:spPr bwMode="auto">
              <a:xfrm flipH="1">
                <a:off x="725488" y="4752975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39" name="Line 143"/>
              <p:cNvSpPr>
                <a:spLocks noChangeShapeType="1"/>
              </p:cNvSpPr>
              <p:nvPr/>
            </p:nvSpPr>
            <p:spPr bwMode="auto">
              <a:xfrm flipH="1">
                <a:off x="725488" y="468788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0" name="Line 144"/>
              <p:cNvSpPr>
                <a:spLocks noChangeShapeType="1"/>
              </p:cNvSpPr>
              <p:nvPr/>
            </p:nvSpPr>
            <p:spPr bwMode="auto">
              <a:xfrm flipH="1">
                <a:off x="725488" y="463073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1" name="Line 145"/>
              <p:cNvSpPr>
                <a:spLocks noChangeShapeType="1"/>
              </p:cNvSpPr>
              <p:nvPr/>
            </p:nvSpPr>
            <p:spPr bwMode="auto">
              <a:xfrm flipH="1">
                <a:off x="725488" y="4997450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2" name="Line 146"/>
              <p:cNvSpPr>
                <a:spLocks noChangeShapeType="1"/>
              </p:cNvSpPr>
              <p:nvPr/>
            </p:nvSpPr>
            <p:spPr bwMode="auto">
              <a:xfrm flipH="1">
                <a:off x="725488" y="4940300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3" name="Line 147"/>
              <p:cNvSpPr>
                <a:spLocks noChangeShapeType="1"/>
              </p:cNvSpPr>
              <p:nvPr/>
            </p:nvSpPr>
            <p:spPr bwMode="auto">
              <a:xfrm flipH="1">
                <a:off x="725488" y="488473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4" name="Line 148"/>
              <p:cNvSpPr>
                <a:spLocks noChangeShapeType="1"/>
              </p:cNvSpPr>
              <p:nvPr/>
            </p:nvSpPr>
            <p:spPr bwMode="auto">
              <a:xfrm flipH="1">
                <a:off x="725488" y="52435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5" name="Line 149"/>
              <p:cNvSpPr>
                <a:spLocks noChangeShapeType="1"/>
              </p:cNvSpPr>
              <p:nvPr/>
            </p:nvSpPr>
            <p:spPr bwMode="auto">
              <a:xfrm flipH="1">
                <a:off x="725488" y="518636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6" name="Line 150"/>
              <p:cNvSpPr>
                <a:spLocks noChangeShapeType="1"/>
              </p:cNvSpPr>
              <p:nvPr/>
            </p:nvSpPr>
            <p:spPr bwMode="auto">
              <a:xfrm flipH="1">
                <a:off x="725488" y="51292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7" name="Line 151"/>
              <p:cNvSpPr>
                <a:spLocks noChangeShapeType="1"/>
              </p:cNvSpPr>
              <p:nvPr/>
            </p:nvSpPr>
            <p:spPr bwMode="auto">
              <a:xfrm flipH="1">
                <a:off x="725488" y="548798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8" name="Line 152"/>
              <p:cNvSpPr>
                <a:spLocks noChangeShapeType="1"/>
              </p:cNvSpPr>
              <p:nvPr/>
            </p:nvSpPr>
            <p:spPr bwMode="auto">
              <a:xfrm flipH="1">
                <a:off x="725488" y="543083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49" name="Line 153"/>
              <p:cNvSpPr>
                <a:spLocks noChangeShapeType="1"/>
              </p:cNvSpPr>
              <p:nvPr/>
            </p:nvSpPr>
            <p:spPr bwMode="auto">
              <a:xfrm flipH="1">
                <a:off x="725488" y="5373688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0" name="Line 154"/>
              <p:cNvSpPr>
                <a:spLocks noChangeShapeType="1"/>
              </p:cNvSpPr>
              <p:nvPr/>
            </p:nvSpPr>
            <p:spPr bwMode="auto">
              <a:xfrm flipH="1">
                <a:off x="725488" y="5740400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1" name="Line 155"/>
              <p:cNvSpPr>
                <a:spLocks noChangeShapeType="1"/>
              </p:cNvSpPr>
              <p:nvPr/>
            </p:nvSpPr>
            <p:spPr bwMode="auto">
              <a:xfrm flipH="1">
                <a:off x="725488" y="567531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2" name="Line 156"/>
              <p:cNvSpPr>
                <a:spLocks noChangeShapeType="1"/>
              </p:cNvSpPr>
              <p:nvPr/>
            </p:nvSpPr>
            <p:spPr bwMode="auto">
              <a:xfrm flipH="1">
                <a:off x="725488" y="5618163"/>
                <a:ext cx="17463" cy="1588"/>
              </a:xfrm>
              <a:prstGeom prst="line">
                <a:avLst/>
              </a:prstGeom>
              <a:noFill/>
              <a:ln w="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3" name="Freeform 157"/>
              <p:cNvSpPr>
                <a:spLocks/>
              </p:cNvSpPr>
              <p:nvPr/>
            </p:nvSpPr>
            <p:spPr bwMode="auto">
              <a:xfrm>
                <a:off x="4421188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4" name="Freeform 158"/>
              <p:cNvSpPr>
                <a:spLocks/>
              </p:cNvSpPr>
              <p:nvPr/>
            </p:nvSpPr>
            <p:spPr bwMode="auto">
              <a:xfrm>
                <a:off x="2578100" y="50228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5" name="Freeform 159"/>
              <p:cNvSpPr>
                <a:spLocks/>
              </p:cNvSpPr>
              <p:nvPr/>
            </p:nvSpPr>
            <p:spPr bwMode="auto">
              <a:xfrm>
                <a:off x="6256338" y="57165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6" name="Freeform 160"/>
              <p:cNvSpPr>
                <a:spLocks/>
              </p:cNvSpPr>
              <p:nvPr/>
            </p:nvSpPr>
            <p:spPr bwMode="auto">
              <a:xfrm>
                <a:off x="7178675" y="551180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7" name="Freeform 161"/>
              <p:cNvSpPr>
                <a:spLocks/>
              </p:cNvSpPr>
              <p:nvPr/>
            </p:nvSpPr>
            <p:spPr bwMode="auto">
              <a:xfrm>
                <a:off x="3498850" y="5568950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8" name="Freeform 162"/>
              <p:cNvSpPr>
                <a:spLocks/>
              </p:cNvSpPr>
              <p:nvPr/>
            </p:nvSpPr>
            <p:spPr bwMode="auto">
              <a:xfrm>
                <a:off x="5343525" y="58134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59" name="Freeform 163"/>
              <p:cNvSpPr>
                <a:spLocks/>
              </p:cNvSpPr>
              <p:nvPr/>
            </p:nvSpPr>
            <p:spPr bwMode="auto">
              <a:xfrm>
                <a:off x="1663700" y="427990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0" name="Freeform 164"/>
              <p:cNvSpPr>
                <a:spLocks/>
              </p:cNvSpPr>
              <p:nvPr/>
            </p:nvSpPr>
            <p:spPr bwMode="auto">
              <a:xfrm>
                <a:off x="5799138" y="4908550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1" name="Freeform 165"/>
              <p:cNvSpPr>
                <a:spLocks/>
              </p:cNvSpPr>
              <p:nvPr/>
            </p:nvSpPr>
            <p:spPr bwMode="auto">
              <a:xfrm>
                <a:off x="2120900" y="52260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2" name="Freeform 166"/>
              <p:cNvSpPr>
                <a:spLocks/>
              </p:cNvSpPr>
              <p:nvPr/>
            </p:nvSpPr>
            <p:spPr bwMode="auto">
              <a:xfrm>
                <a:off x="7643813" y="59118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3" name="Freeform 167"/>
              <p:cNvSpPr>
                <a:spLocks/>
              </p:cNvSpPr>
              <p:nvPr/>
            </p:nvSpPr>
            <p:spPr bwMode="auto">
              <a:xfrm>
                <a:off x="3963988" y="51117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4" name="Freeform 168"/>
              <p:cNvSpPr>
                <a:spLocks/>
              </p:cNvSpPr>
              <p:nvPr/>
            </p:nvSpPr>
            <p:spPr bwMode="auto">
              <a:xfrm>
                <a:off x="3043238" y="56419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5" name="Freeform 169"/>
              <p:cNvSpPr>
                <a:spLocks/>
              </p:cNvSpPr>
              <p:nvPr/>
            </p:nvSpPr>
            <p:spPr bwMode="auto">
              <a:xfrm>
                <a:off x="6721475" y="529113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6" name="Freeform 170"/>
              <p:cNvSpPr>
                <a:spLocks/>
              </p:cNvSpPr>
              <p:nvPr/>
            </p:nvSpPr>
            <p:spPr bwMode="auto">
              <a:xfrm>
                <a:off x="1198563" y="4997450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7" name="Freeform 171"/>
              <p:cNvSpPr>
                <a:spLocks/>
              </p:cNvSpPr>
              <p:nvPr/>
            </p:nvSpPr>
            <p:spPr bwMode="auto">
              <a:xfrm>
                <a:off x="4878388" y="52022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8" name="Freeform 172"/>
              <p:cNvSpPr>
                <a:spLocks/>
              </p:cNvSpPr>
              <p:nvPr/>
            </p:nvSpPr>
            <p:spPr bwMode="auto">
              <a:xfrm>
                <a:off x="3727450" y="53816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69" name="Freeform 173"/>
              <p:cNvSpPr>
                <a:spLocks/>
              </p:cNvSpPr>
              <p:nvPr/>
            </p:nvSpPr>
            <p:spPr bwMode="auto">
              <a:xfrm>
                <a:off x="7407275" y="56753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0" name="Freeform 174"/>
              <p:cNvSpPr>
                <a:spLocks/>
              </p:cNvSpPr>
              <p:nvPr/>
            </p:nvSpPr>
            <p:spPr bwMode="auto">
              <a:xfrm>
                <a:off x="1892300" y="54959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1" name="Freeform 175"/>
              <p:cNvSpPr>
                <a:spLocks/>
              </p:cNvSpPr>
              <p:nvPr/>
            </p:nvSpPr>
            <p:spPr bwMode="auto">
              <a:xfrm>
                <a:off x="5572125" y="50958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2" name="Freeform 176"/>
              <p:cNvSpPr>
                <a:spLocks/>
              </p:cNvSpPr>
              <p:nvPr/>
            </p:nvSpPr>
            <p:spPr bwMode="auto">
              <a:xfrm>
                <a:off x="4649788" y="58705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3" name="Freeform 177"/>
              <p:cNvSpPr>
                <a:spLocks/>
              </p:cNvSpPr>
              <p:nvPr/>
            </p:nvSpPr>
            <p:spPr bwMode="auto">
              <a:xfrm>
                <a:off x="969963" y="4679950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4" name="Freeform 178"/>
              <p:cNvSpPr>
                <a:spLocks/>
              </p:cNvSpPr>
              <p:nvPr/>
            </p:nvSpPr>
            <p:spPr bwMode="auto">
              <a:xfrm>
                <a:off x="6492875" y="523398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5" name="Freeform 179"/>
              <p:cNvSpPr>
                <a:spLocks/>
              </p:cNvSpPr>
              <p:nvPr/>
            </p:nvSpPr>
            <p:spPr bwMode="auto">
              <a:xfrm>
                <a:off x="2814638" y="49244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6" name="Freeform 180"/>
              <p:cNvSpPr>
                <a:spLocks/>
              </p:cNvSpPr>
              <p:nvPr/>
            </p:nvSpPr>
            <p:spPr bwMode="auto">
              <a:xfrm>
                <a:off x="6950075" y="57165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7" name="Freeform 181"/>
              <p:cNvSpPr>
                <a:spLocks/>
              </p:cNvSpPr>
              <p:nvPr/>
            </p:nvSpPr>
            <p:spPr bwMode="auto">
              <a:xfrm>
                <a:off x="3271838" y="4713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8" name="Freeform 182"/>
              <p:cNvSpPr>
                <a:spLocks/>
              </p:cNvSpPr>
              <p:nvPr/>
            </p:nvSpPr>
            <p:spPr bwMode="auto">
              <a:xfrm>
                <a:off x="5114925" y="53403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79" name="Freeform 183"/>
              <p:cNvSpPr>
                <a:spLocks/>
              </p:cNvSpPr>
              <p:nvPr/>
            </p:nvSpPr>
            <p:spPr bwMode="auto">
              <a:xfrm>
                <a:off x="1435100" y="48847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0" name="Freeform 184"/>
              <p:cNvSpPr>
                <a:spLocks/>
              </p:cNvSpPr>
              <p:nvPr/>
            </p:nvSpPr>
            <p:spPr bwMode="auto">
              <a:xfrm>
                <a:off x="2349500" y="48434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1" name="Freeform 185"/>
              <p:cNvSpPr>
                <a:spLocks/>
              </p:cNvSpPr>
              <p:nvPr/>
            </p:nvSpPr>
            <p:spPr bwMode="auto">
              <a:xfrm>
                <a:off x="6027738" y="57483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2" name="Freeform 186"/>
              <p:cNvSpPr>
                <a:spLocks/>
              </p:cNvSpPr>
              <p:nvPr/>
            </p:nvSpPr>
            <p:spPr bwMode="auto">
              <a:xfrm>
                <a:off x="4192588" y="570706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3" name="Freeform 187"/>
              <p:cNvSpPr>
                <a:spLocks/>
              </p:cNvSpPr>
              <p:nvPr/>
            </p:nvSpPr>
            <p:spPr bwMode="auto">
              <a:xfrm>
                <a:off x="7872413" y="52673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4" name="Freeform 188"/>
              <p:cNvSpPr>
                <a:spLocks/>
              </p:cNvSpPr>
              <p:nvPr/>
            </p:nvSpPr>
            <p:spPr bwMode="auto">
              <a:xfrm>
                <a:off x="7758113" y="51609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5" name="Freeform 189"/>
              <p:cNvSpPr>
                <a:spLocks/>
              </p:cNvSpPr>
              <p:nvPr/>
            </p:nvSpPr>
            <p:spPr bwMode="auto">
              <a:xfrm>
                <a:off x="4078288" y="570706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6" name="Freeform 190"/>
              <p:cNvSpPr>
                <a:spLocks/>
              </p:cNvSpPr>
              <p:nvPr/>
            </p:nvSpPr>
            <p:spPr bwMode="auto">
              <a:xfrm>
                <a:off x="5913438" y="58785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7" name="Freeform 191"/>
              <p:cNvSpPr>
                <a:spLocks/>
              </p:cNvSpPr>
              <p:nvPr/>
            </p:nvSpPr>
            <p:spPr bwMode="auto">
              <a:xfrm>
                <a:off x="2235200" y="49085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8" name="Freeform 192"/>
              <p:cNvSpPr>
                <a:spLocks/>
              </p:cNvSpPr>
              <p:nvPr/>
            </p:nvSpPr>
            <p:spPr bwMode="auto">
              <a:xfrm>
                <a:off x="1312863" y="5233988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89" name="Freeform 193"/>
              <p:cNvSpPr>
                <a:spLocks/>
              </p:cNvSpPr>
              <p:nvPr/>
            </p:nvSpPr>
            <p:spPr bwMode="auto">
              <a:xfrm>
                <a:off x="4992688" y="4940300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0" name="Freeform 194"/>
              <p:cNvSpPr>
                <a:spLocks/>
              </p:cNvSpPr>
              <p:nvPr/>
            </p:nvSpPr>
            <p:spPr bwMode="auto">
              <a:xfrm>
                <a:off x="3157538" y="52181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1" name="Freeform 195"/>
              <p:cNvSpPr>
                <a:spLocks/>
              </p:cNvSpPr>
              <p:nvPr/>
            </p:nvSpPr>
            <p:spPr bwMode="auto">
              <a:xfrm>
                <a:off x="6835775" y="56340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2" name="Freeform 196"/>
              <p:cNvSpPr>
                <a:spLocks/>
              </p:cNvSpPr>
              <p:nvPr/>
            </p:nvSpPr>
            <p:spPr bwMode="auto">
              <a:xfrm>
                <a:off x="2700338" y="56673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3" name="Freeform 197"/>
              <p:cNvSpPr>
                <a:spLocks/>
              </p:cNvSpPr>
              <p:nvPr/>
            </p:nvSpPr>
            <p:spPr bwMode="auto">
              <a:xfrm>
                <a:off x="6378575" y="53816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4" name="Freeform 198"/>
              <p:cNvSpPr>
                <a:spLocks/>
              </p:cNvSpPr>
              <p:nvPr/>
            </p:nvSpPr>
            <p:spPr bwMode="auto">
              <a:xfrm>
                <a:off x="857250" y="44116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5" name="Freeform 199"/>
              <p:cNvSpPr>
                <a:spLocks/>
              </p:cNvSpPr>
              <p:nvPr/>
            </p:nvSpPr>
            <p:spPr bwMode="auto">
              <a:xfrm>
                <a:off x="4535488" y="52673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6" name="Freeform 200"/>
              <p:cNvSpPr>
                <a:spLocks/>
              </p:cNvSpPr>
              <p:nvPr/>
            </p:nvSpPr>
            <p:spPr bwMode="auto">
              <a:xfrm>
                <a:off x="5457825" y="5527675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7" name="Freeform 201"/>
              <p:cNvSpPr>
                <a:spLocks/>
              </p:cNvSpPr>
              <p:nvPr/>
            </p:nvSpPr>
            <p:spPr bwMode="auto">
              <a:xfrm>
                <a:off x="1778000" y="51609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8" name="Freeform 202"/>
              <p:cNvSpPr>
                <a:spLocks/>
              </p:cNvSpPr>
              <p:nvPr/>
            </p:nvSpPr>
            <p:spPr bwMode="auto">
              <a:xfrm>
                <a:off x="7292975" y="58626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899" name="Freeform 203"/>
              <p:cNvSpPr>
                <a:spLocks/>
              </p:cNvSpPr>
              <p:nvPr/>
            </p:nvSpPr>
            <p:spPr bwMode="auto">
              <a:xfrm>
                <a:off x="3613150" y="45497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900" name="Freeform 204"/>
              <p:cNvSpPr>
                <a:spLocks/>
              </p:cNvSpPr>
              <p:nvPr/>
            </p:nvSpPr>
            <p:spPr bwMode="auto">
              <a:xfrm>
                <a:off x="5229225" y="58213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29901" name="Freeform 205"/>
              <p:cNvSpPr>
                <a:spLocks/>
              </p:cNvSpPr>
              <p:nvPr/>
            </p:nvSpPr>
            <p:spPr bwMode="auto">
              <a:xfrm>
                <a:off x="1549400" y="48355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grpSp>
            <p:nvGrpSpPr>
              <p:cNvPr id="3" name="Group 407"/>
              <p:cNvGrpSpPr>
                <a:grpSpLocks/>
              </p:cNvGrpSpPr>
              <p:nvPr/>
            </p:nvGrpSpPr>
            <p:grpSpPr bwMode="auto">
              <a:xfrm>
                <a:off x="774700" y="4157663"/>
                <a:ext cx="7358063" cy="1827213"/>
                <a:chOff x="488" y="2619"/>
                <a:chExt cx="4635" cy="1151"/>
              </a:xfrm>
            </p:grpSpPr>
            <p:sp>
              <p:nvSpPr>
                <p:cNvPr id="29903" name="Freeform 207"/>
                <p:cNvSpPr>
                  <a:spLocks/>
                </p:cNvSpPr>
                <p:nvPr/>
              </p:nvSpPr>
              <p:spPr bwMode="auto">
                <a:xfrm>
                  <a:off x="4450" y="362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4" name="Freeform 208"/>
                <p:cNvSpPr>
                  <a:spLocks/>
                </p:cNvSpPr>
                <p:nvPr/>
              </p:nvSpPr>
              <p:spPr bwMode="auto">
                <a:xfrm>
                  <a:off x="2132" y="3297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5" name="Freeform 209"/>
                <p:cNvSpPr>
                  <a:spLocks/>
                </p:cNvSpPr>
                <p:nvPr/>
              </p:nvSpPr>
              <p:spPr bwMode="auto">
                <a:xfrm>
                  <a:off x="2713" y="31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6" name="Freeform 210"/>
                <p:cNvSpPr>
                  <a:spLocks/>
                </p:cNvSpPr>
                <p:nvPr/>
              </p:nvSpPr>
              <p:spPr bwMode="auto">
                <a:xfrm>
                  <a:off x="5031" y="36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7" name="Freeform 211"/>
                <p:cNvSpPr>
                  <a:spLocks/>
                </p:cNvSpPr>
                <p:nvPr/>
              </p:nvSpPr>
              <p:spPr bwMode="auto">
                <a:xfrm>
                  <a:off x="1552" y="35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8" name="Freeform 212"/>
                <p:cNvSpPr>
                  <a:spLocks/>
                </p:cNvSpPr>
                <p:nvPr/>
              </p:nvSpPr>
              <p:spPr bwMode="auto">
                <a:xfrm>
                  <a:off x="3869" y="328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09" name="Freeform 213"/>
                <p:cNvSpPr>
                  <a:spLocks/>
                </p:cNvSpPr>
                <p:nvPr/>
              </p:nvSpPr>
              <p:spPr bwMode="auto">
                <a:xfrm>
                  <a:off x="1264" y="311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0" name="Freeform 214"/>
                <p:cNvSpPr>
                  <a:spLocks/>
                </p:cNvSpPr>
                <p:nvPr/>
              </p:nvSpPr>
              <p:spPr bwMode="auto">
                <a:xfrm>
                  <a:off x="3582" y="36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1" name="Freeform 215"/>
                <p:cNvSpPr>
                  <a:spLocks/>
                </p:cNvSpPr>
                <p:nvPr/>
              </p:nvSpPr>
              <p:spPr bwMode="auto">
                <a:xfrm>
                  <a:off x="2425" y="35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2" name="Freeform 216"/>
                <p:cNvSpPr>
                  <a:spLocks/>
                </p:cNvSpPr>
                <p:nvPr/>
              </p:nvSpPr>
              <p:spPr bwMode="auto">
                <a:xfrm>
                  <a:off x="4743" y="31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3" name="Freeform 217"/>
                <p:cNvSpPr>
                  <a:spLocks/>
                </p:cNvSpPr>
                <p:nvPr/>
              </p:nvSpPr>
              <p:spPr bwMode="auto">
                <a:xfrm>
                  <a:off x="4162" y="371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4" name="Freeform 218"/>
                <p:cNvSpPr>
                  <a:spLocks/>
                </p:cNvSpPr>
                <p:nvPr/>
              </p:nvSpPr>
              <p:spPr bwMode="auto">
                <a:xfrm>
                  <a:off x="1845" y="3184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5" name="Freeform 219"/>
                <p:cNvSpPr>
                  <a:spLocks/>
                </p:cNvSpPr>
                <p:nvPr/>
              </p:nvSpPr>
              <p:spPr bwMode="auto">
                <a:xfrm>
                  <a:off x="3001" y="323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6" name="Freeform 220"/>
                <p:cNvSpPr>
                  <a:spLocks/>
                </p:cNvSpPr>
                <p:nvPr/>
              </p:nvSpPr>
              <p:spPr bwMode="auto">
                <a:xfrm>
                  <a:off x="683" y="279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7" name="Freeform 221"/>
                <p:cNvSpPr>
                  <a:spLocks/>
                </p:cNvSpPr>
                <p:nvPr/>
              </p:nvSpPr>
              <p:spPr bwMode="auto">
                <a:xfrm>
                  <a:off x="2893" y="328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8" name="Freeform 222"/>
                <p:cNvSpPr>
                  <a:spLocks/>
                </p:cNvSpPr>
                <p:nvPr/>
              </p:nvSpPr>
              <p:spPr bwMode="auto">
                <a:xfrm>
                  <a:off x="576" y="32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19" name="Freeform 223"/>
                <p:cNvSpPr>
                  <a:spLocks/>
                </p:cNvSpPr>
                <p:nvPr/>
              </p:nvSpPr>
              <p:spPr bwMode="auto">
                <a:xfrm>
                  <a:off x="4054" y="36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0" name="Freeform 224"/>
                <p:cNvSpPr>
                  <a:spLocks/>
                </p:cNvSpPr>
                <p:nvPr/>
              </p:nvSpPr>
              <p:spPr bwMode="auto">
                <a:xfrm>
                  <a:off x="1737" y="295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1" name="Freeform 225"/>
                <p:cNvSpPr>
                  <a:spLocks/>
                </p:cNvSpPr>
                <p:nvPr/>
              </p:nvSpPr>
              <p:spPr bwMode="auto">
                <a:xfrm>
                  <a:off x="2312" y="36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2" name="Freeform 226"/>
                <p:cNvSpPr>
                  <a:spLocks/>
                </p:cNvSpPr>
                <p:nvPr/>
              </p:nvSpPr>
              <p:spPr bwMode="auto">
                <a:xfrm>
                  <a:off x="4630" y="36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3" name="Freeform 227"/>
                <p:cNvSpPr>
                  <a:spLocks/>
                </p:cNvSpPr>
                <p:nvPr/>
              </p:nvSpPr>
              <p:spPr bwMode="auto">
                <a:xfrm>
                  <a:off x="1156" y="30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4" name="Freeform 228"/>
                <p:cNvSpPr>
                  <a:spLocks/>
                </p:cNvSpPr>
                <p:nvPr/>
              </p:nvSpPr>
              <p:spPr bwMode="auto">
                <a:xfrm>
                  <a:off x="3474" y="34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5" name="Freeform 229"/>
                <p:cNvSpPr>
                  <a:spLocks/>
                </p:cNvSpPr>
                <p:nvPr/>
              </p:nvSpPr>
              <p:spPr bwMode="auto">
                <a:xfrm>
                  <a:off x="1444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6" name="Freeform 230"/>
                <p:cNvSpPr>
                  <a:spLocks/>
                </p:cNvSpPr>
                <p:nvPr/>
              </p:nvSpPr>
              <p:spPr bwMode="auto">
                <a:xfrm>
                  <a:off x="3761" y="32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7" name="Freeform 231"/>
                <p:cNvSpPr>
                  <a:spLocks/>
                </p:cNvSpPr>
                <p:nvPr/>
              </p:nvSpPr>
              <p:spPr bwMode="auto">
                <a:xfrm>
                  <a:off x="2605" y="341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8" name="Freeform 232"/>
                <p:cNvSpPr>
                  <a:spLocks/>
                </p:cNvSpPr>
                <p:nvPr/>
              </p:nvSpPr>
              <p:spPr bwMode="auto">
                <a:xfrm>
                  <a:off x="4923" y="35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29" name="Freeform 233"/>
                <p:cNvSpPr>
                  <a:spLocks/>
                </p:cNvSpPr>
                <p:nvPr/>
              </p:nvSpPr>
              <p:spPr bwMode="auto">
                <a:xfrm>
                  <a:off x="4342" y="314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0" name="Freeform 234"/>
                <p:cNvSpPr>
                  <a:spLocks/>
                </p:cNvSpPr>
                <p:nvPr/>
              </p:nvSpPr>
              <p:spPr bwMode="auto">
                <a:xfrm>
                  <a:off x="2025" y="332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1" name="Freeform 235"/>
                <p:cNvSpPr>
                  <a:spLocks/>
                </p:cNvSpPr>
                <p:nvPr/>
              </p:nvSpPr>
              <p:spPr bwMode="auto">
                <a:xfrm>
                  <a:off x="3186" y="37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2" name="Freeform 236"/>
                <p:cNvSpPr>
                  <a:spLocks/>
                </p:cNvSpPr>
                <p:nvPr/>
              </p:nvSpPr>
              <p:spPr bwMode="auto">
                <a:xfrm>
                  <a:off x="868" y="267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3" name="Freeform 237"/>
                <p:cNvSpPr>
                  <a:spLocks/>
                </p:cNvSpPr>
                <p:nvPr/>
              </p:nvSpPr>
              <p:spPr bwMode="auto">
                <a:xfrm>
                  <a:off x="4779" y="371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4" name="Freeform 238"/>
                <p:cNvSpPr>
                  <a:spLocks/>
                </p:cNvSpPr>
                <p:nvPr/>
              </p:nvSpPr>
              <p:spPr bwMode="auto">
                <a:xfrm>
                  <a:off x="2461" y="333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5" name="Freeform 239"/>
                <p:cNvSpPr>
                  <a:spLocks/>
                </p:cNvSpPr>
                <p:nvPr/>
              </p:nvSpPr>
              <p:spPr bwMode="auto">
                <a:xfrm>
                  <a:off x="3618" y="323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6" name="Freeform 240"/>
                <p:cNvSpPr>
                  <a:spLocks/>
                </p:cNvSpPr>
                <p:nvPr/>
              </p:nvSpPr>
              <p:spPr bwMode="auto">
                <a:xfrm>
                  <a:off x="1300" y="31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7" name="Freeform 241"/>
                <p:cNvSpPr>
                  <a:spLocks/>
                </p:cNvSpPr>
                <p:nvPr/>
              </p:nvSpPr>
              <p:spPr bwMode="auto">
                <a:xfrm>
                  <a:off x="719" y="319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8" name="Freeform 242"/>
                <p:cNvSpPr>
                  <a:spLocks/>
                </p:cNvSpPr>
                <p:nvPr/>
              </p:nvSpPr>
              <p:spPr bwMode="auto">
                <a:xfrm>
                  <a:off x="3037" y="33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39" name="Freeform 243"/>
                <p:cNvSpPr>
                  <a:spLocks/>
                </p:cNvSpPr>
                <p:nvPr/>
              </p:nvSpPr>
              <p:spPr bwMode="auto">
                <a:xfrm>
                  <a:off x="1881" y="35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0" name="Freeform 244"/>
                <p:cNvSpPr>
                  <a:spLocks/>
                </p:cNvSpPr>
                <p:nvPr/>
              </p:nvSpPr>
              <p:spPr bwMode="auto">
                <a:xfrm>
                  <a:off x="4198" y="31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1" name="Freeform 245"/>
                <p:cNvSpPr>
                  <a:spLocks/>
                </p:cNvSpPr>
                <p:nvPr/>
              </p:nvSpPr>
              <p:spPr bwMode="auto">
                <a:xfrm>
                  <a:off x="2168" y="31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2" name="Freeform 246"/>
                <p:cNvSpPr>
                  <a:spLocks/>
                </p:cNvSpPr>
                <p:nvPr/>
              </p:nvSpPr>
              <p:spPr bwMode="auto">
                <a:xfrm>
                  <a:off x="4486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3" name="Freeform 247"/>
                <p:cNvSpPr>
                  <a:spLocks/>
                </p:cNvSpPr>
                <p:nvPr/>
              </p:nvSpPr>
              <p:spPr bwMode="auto">
                <a:xfrm>
                  <a:off x="1012" y="35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4" name="Freeform 248"/>
                <p:cNvSpPr>
                  <a:spLocks/>
                </p:cNvSpPr>
                <p:nvPr/>
              </p:nvSpPr>
              <p:spPr bwMode="auto">
                <a:xfrm>
                  <a:off x="3330" y="332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5" name="Freeform 249"/>
                <p:cNvSpPr>
                  <a:spLocks/>
                </p:cNvSpPr>
                <p:nvPr/>
              </p:nvSpPr>
              <p:spPr bwMode="auto">
                <a:xfrm>
                  <a:off x="3905" y="36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6" name="Freeform 250"/>
                <p:cNvSpPr>
                  <a:spLocks/>
                </p:cNvSpPr>
                <p:nvPr/>
              </p:nvSpPr>
              <p:spPr bwMode="auto">
                <a:xfrm>
                  <a:off x="1588" y="287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7" name="Freeform 251"/>
                <p:cNvSpPr>
                  <a:spLocks/>
                </p:cNvSpPr>
                <p:nvPr/>
              </p:nvSpPr>
              <p:spPr bwMode="auto">
                <a:xfrm>
                  <a:off x="5067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8" name="Freeform 252"/>
                <p:cNvSpPr>
                  <a:spLocks/>
                </p:cNvSpPr>
                <p:nvPr/>
              </p:nvSpPr>
              <p:spPr bwMode="auto">
                <a:xfrm>
                  <a:off x="2749" y="321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49" name="Freeform 253"/>
                <p:cNvSpPr>
                  <a:spLocks/>
                </p:cNvSpPr>
                <p:nvPr/>
              </p:nvSpPr>
              <p:spPr bwMode="auto">
                <a:xfrm>
                  <a:off x="2533" y="35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0" name="Freeform 254"/>
                <p:cNvSpPr>
                  <a:spLocks/>
                </p:cNvSpPr>
                <p:nvPr/>
              </p:nvSpPr>
              <p:spPr bwMode="auto">
                <a:xfrm>
                  <a:off x="4851" y="33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1" name="Freeform 255"/>
                <p:cNvSpPr>
                  <a:spLocks/>
                </p:cNvSpPr>
                <p:nvPr/>
              </p:nvSpPr>
              <p:spPr bwMode="auto">
                <a:xfrm>
                  <a:off x="1372" y="32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2" name="Freeform 256"/>
                <p:cNvSpPr>
                  <a:spLocks/>
                </p:cNvSpPr>
                <p:nvPr/>
              </p:nvSpPr>
              <p:spPr bwMode="auto">
                <a:xfrm>
                  <a:off x="3689" y="354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3" name="Freeform 257"/>
                <p:cNvSpPr>
                  <a:spLocks/>
                </p:cNvSpPr>
                <p:nvPr/>
              </p:nvSpPr>
              <p:spPr bwMode="auto">
                <a:xfrm>
                  <a:off x="3109" y="328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4" name="Freeform 258"/>
                <p:cNvSpPr>
                  <a:spLocks/>
                </p:cNvSpPr>
                <p:nvPr/>
              </p:nvSpPr>
              <p:spPr bwMode="auto">
                <a:xfrm>
                  <a:off x="791" y="32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5" name="Freeform 259"/>
                <p:cNvSpPr>
                  <a:spLocks/>
                </p:cNvSpPr>
                <p:nvPr/>
              </p:nvSpPr>
              <p:spPr bwMode="auto">
                <a:xfrm>
                  <a:off x="4270" y="36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6" name="Freeform 260"/>
                <p:cNvSpPr>
                  <a:spLocks/>
                </p:cNvSpPr>
                <p:nvPr/>
              </p:nvSpPr>
              <p:spPr bwMode="auto">
                <a:xfrm>
                  <a:off x="1953" y="310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7" name="Freeform 261"/>
                <p:cNvSpPr>
                  <a:spLocks/>
                </p:cNvSpPr>
                <p:nvPr/>
              </p:nvSpPr>
              <p:spPr bwMode="auto">
                <a:xfrm>
                  <a:off x="3982" y="346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8" name="Freeform 262"/>
                <p:cNvSpPr>
                  <a:spLocks/>
                </p:cNvSpPr>
                <p:nvPr/>
              </p:nvSpPr>
              <p:spPr bwMode="auto">
                <a:xfrm>
                  <a:off x="1665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59" name="Freeform 263"/>
                <p:cNvSpPr>
                  <a:spLocks/>
                </p:cNvSpPr>
                <p:nvPr/>
              </p:nvSpPr>
              <p:spPr bwMode="auto">
                <a:xfrm>
                  <a:off x="504" y="261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0" name="Freeform 264"/>
                <p:cNvSpPr>
                  <a:spLocks/>
                </p:cNvSpPr>
                <p:nvPr/>
              </p:nvSpPr>
              <p:spPr bwMode="auto">
                <a:xfrm>
                  <a:off x="1084" y="349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1" name="Freeform 265"/>
                <p:cNvSpPr>
                  <a:spLocks/>
                </p:cNvSpPr>
                <p:nvPr/>
              </p:nvSpPr>
              <p:spPr bwMode="auto">
                <a:xfrm>
                  <a:off x="3402" y="328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2" name="Freeform 266"/>
                <p:cNvSpPr>
                  <a:spLocks/>
                </p:cNvSpPr>
                <p:nvPr/>
              </p:nvSpPr>
              <p:spPr bwMode="auto">
                <a:xfrm>
                  <a:off x="2240" y="3041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3" name="Freeform 267"/>
                <p:cNvSpPr>
                  <a:spLocks/>
                </p:cNvSpPr>
                <p:nvPr/>
              </p:nvSpPr>
              <p:spPr bwMode="auto">
                <a:xfrm>
                  <a:off x="4558" y="34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4" name="Freeform 268"/>
                <p:cNvSpPr>
                  <a:spLocks/>
                </p:cNvSpPr>
                <p:nvPr/>
              </p:nvSpPr>
              <p:spPr bwMode="auto">
                <a:xfrm>
                  <a:off x="940" y="280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5" name="Freeform 269"/>
                <p:cNvSpPr>
                  <a:spLocks/>
                </p:cNvSpPr>
                <p:nvPr/>
              </p:nvSpPr>
              <p:spPr bwMode="auto">
                <a:xfrm>
                  <a:off x="3258" y="357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6" name="Freeform 270"/>
                <p:cNvSpPr>
                  <a:spLocks/>
                </p:cNvSpPr>
                <p:nvPr/>
              </p:nvSpPr>
              <p:spPr bwMode="auto">
                <a:xfrm>
                  <a:off x="2097" y="364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7" name="Freeform 271"/>
                <p:cNvSpPr>
                  <a:spLocks/>
                </p:cNvSpPr>
                <p:nvPr/>
              </p:nvSpPr>
              <p:spPr bwMode="auto">
                <a:xfrm>
                  <a:off x="4414" y="33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8" name="Freeform 272"/>
                <p:cNvSpPr>
                  <a:spLocks/>
                </p:cNvSpPr>
                <p:nvPr/>
              </p:nvSpPr>
              <p:spPr bwMode="auto">
                <a:xfrm>
                  <a:off x="4995" y="369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69" name="Freeform 273"/>
                <p:cNvSpPr>
                  <a:spLocks/>
                </p:cNvSpPr>
                <p:nvPr/>
              </p:nvSpPr>
              <p:spPr bwMode="auto">
                <a:xfrm>
                  <a:off x="2677" y="315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0" name="Freeform 274"/>
                <p:cNvSpPr>
                  <a:spLocks/>
                </p:cNvSpPr>
                <p:nvPr/>
              </p:nvSpPr>
              <p:spPr bwMode="auto">
                <a:xfrm>
                  <a:off x="3833" y="35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1" name="Freeform 275"/>
                <p:cNvSpPr>
                  <a:spLocks/>
                </p:cNvSpPr>
                <p:nvPr/>
              </p:nvSpPr>
              <p:spPr bwMode="auto">
                <a:xfrm>
                  <a:off x="1516" y="305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2" name="Freeform 276"/>
                <p:cNvSpPr>
                  <a:spLocks/>
                </p:cNvSpPr>
                <p:nvPr/>
              </p:nvSpPr>
              <p:spPr bwMode="auto">
                <a:xfrm>
                  <a:off x="3546" y="370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3" name="Freeform 277"/>
                <p:cNvSpPr>
                  <a:spLocks/>
                </p:cNvSpPr>
                <p:nvPr/>
              </p:nvSpPr>
              <p:spPr bwMode="auto">
                <a:xfrm>
                  <a:off x="1228" y="315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4" name="Freeform 278"/>
                <p:cNvSpPr>
                  <a:spLocks/>
                </p:cNvSpPr>
                <p:nvPr/>
              </p:nvSpPr>
              <p:spPr bwMode="auto">
                <a:xfrm>
                  <a:off x="4702" y="33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5" name="Freeform 279"/>
                <p:cNvSpPr>
                  <a:spLocks/>
                </p:cNvSpPr>
                <p:nvPr/>
              </p:nvSpPr>
              <p:spPr bwMode="auto">
                <a:xfrm>
                  <a:off x="2384" y="326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6" name="Freeform 280"/>
                <p:cNvSpPr>
                  <a:spLocks/>
                </p:cNvSpPr>
                <p:nvPr/>
              </p:nvSpPr>
              <p:spPr bwMode="auto">
                <a:xfrm>
                  <a:off x="1809" y="32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7" name="Freeform 281"/>
                <p:cNvSpPr>
                  <a:spLocks/>
                </p:cNvSpPr>
                <p:nvPr/>
              </p:nvSpPr>
              <p:spPr bwMode="auto">
                <a:xfrm>
                  <a:off x="4126" y="360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8" name="Freeform 282"/>
                <p:cNvSpPr>
                  <a:spLocks/>
                </p:cNvSpPr>
                <p:nvPr/>
              </p:nvSpPr>
              <p:spPr bwMode="auto">
                <a:xfrm>
                  <a:off x="647" y="314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79" name="Freeform 283"/>
                <p:cNvSpPr>
                  <a:spLocks/>
                </p:cNvSpPr>
                <p:nvPr/>
              </p:nvSpPr>
              <p:spPr bwMode="auto">
                <a:xfrm>
                  <a:off x="2965" y="28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0" name="Freeform 284"/>
                <p:cNvSpPr>
                  <a:spLocks/>
                </p:cNvSpPr>
                <p:nvPr/>
              </p:nvSpPr>
              <p:spPr bwMode="auto">
                <a:xfrm>
                  <a:off x="1896" y="28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1" name="Freeform 285"/>
                <p:cNvSpPr>
                  <a:spLocks/>
                </p:cNvSpPr>
                <p:nvPr/>
              </p:nvSpPr>
              <p:spPr bwMode="auto">
                <a:xfrm>
                  <a:off x="4214" y="364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2" name="Freeform 286"/>
                <p:cNvSpPr>
                  <a:spLocks/>
                </p:cNvSpPr>
                <p:nvPr/>
              </p:nvSpPr>
              <p:spPr bwMode="auto">
                <a:xfrm>
                  <a:off x="740" y="34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3" name="Freeform 287"/>
                <p:cNvSpPr>
                  <a:spLocks/>
                </p:cNvSpPr>
                <p:nvPr/>
              </p:nvSpPr>
              <p:spPr bwMode="auto">
                <a:xfrm>
                  <a:off x="3057" y="3200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4" name="Freeform 288"/>
                <p:cNvSpPr>
                  <a:spLocks/>
                </p:cNvSpPr>
                <p:nvPr/>
              </p:nvSpPr>
              <p:spPr bwMode="auto">
                <a:xfrm>
                  <a:off x="3638" y="364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5" name="Freeform 289"/>
                <p:cNvSpPr>
                  <a:spLocks/>
                </p:cNvSpPr>
                <p:nvPr/>
              </p:nvSpPr>
              <p:spPr bwMode="auto">
                <a:xfrm>
                  <a:off x="1321" y="29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6" name="Freeform 290"/>
                <p:cNvSpPr>
                  <a:spLocks/>
                </p:cNvSpPr>
                <p:nvPr/>
              </p:nvSpPr>
              <p:spPr bwMode="auto">
                <a:xfrm>
                  <a:off x="4794" y="35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7" name="Freeform 291"/>
                <p:cNvSpPr>
                  <a:spLocks/>
                </p:cNvSpPr>
                <p:nvPr/>
              </p:nvSpPr>
              <p:spPr bwMode="auto">
                <a:xfrm>
                  <a:off x="2477" y="33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8" name="Freeform 292"/>
                <p:cNvSpPr>
                  <a:spLocks/>
                </p:cNvSpPr>
                <p:nvPr/>
              </p:nvSpPr>
              <p:spPr bwMode="auto">
                <a:xfrm>
                  <a:off x="5082" y="37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89" name="Freeform 293"/>
                <p:cNvSpPr>
                  <a:spLocks/>
                </p:cNvSpPr>
                <p:nvPr/>
              </p:nvSpPr>
              <p:spPr bwMode="auto">
                <a:xfrm>
                  <a:off x="2765" y="34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0" name="Freeform 294"/>
                <p:cNvSpPr>
                  <a:spLocks/>
                </p:cNvSpPr>
                <p:nvPr/>
              </p:nvSpPr>
              <p:spPr bwMode="auto">
                <a:xfrm>
                  <a:off x="3926" y="338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1" name="Freeform 295"/>
                <p:cNvSpPr>
                  <a:spLocks/>
                </p:cNvSpPr>
                <p:nvPr/>
              </p:nvSpPr>
              <p:spPr bwMode="auto">
                <a:xfrm>
                  <a:off x="1608" y="32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2" name="Freeform 296"/>
                <p:cNvSpPr>
                  <a:spLocks/>
                </p:cNvSpPr>
                <p:nvPr/>
              </p:nvSpPr>
              <p:spPr bwMode="auto">
                <a:xfrm>
                  <a:off x="1028" y="313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3" name="Freeform 297"/>
                <p:cNvSpPr>
                  <a:spLocks/>
                </p:cNvSpPr>
                <p:nvPr/>
              </p:nvSpPr>
              <p:spPr bwMode="auto">
                <a:xfrm>
                  <a:off x="3345" y="35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4" name="Freeform 298"/>
                <p:cNvSpPr>
                  <a:spLocks/>
                </p:cNvSpPr>
                <p:nvPr/>
              </p:nvSpPr>
              <p:spPr bwMode="auto">
                <a:xfrm>
                  <a:off x="2189" y="348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5" name="Freeform 299"/>
                <p:cNvSpPr>
                  <a:spLocks/>
                </p:cNvSpPr>
                <p:nvPr/>
              </p:nvSpPr>
              <p:spPr bwMode="auto">
                <a:xfrm>
                  <a:off x="4506" y="306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6" name="Freeform 300"/>
                <p:cNvSpPr>
                  <a:spLocks/>
                </p:cNvSpPr>
                <p:nvPr/>
              </p:nvSpPr>
              <p:spPr bwMode="auto">
                <a:xfrm>
                  <a:off x="1172" y="328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7" name="Freeform 301"/>
                <p:cNvSpPr>
                  <a:spLocks/>
                </p:cNvSpPr>
                <p:nvPr/>
              </p:nvSpPr>
              <p:spPr bwMode="auto">
                <a:xfrm>
                  <a:off x="3489" y="3184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8" name="Freeform 302"/>
                <p:cNvSpPr>
                  <a:spLocks/>
                </p:cNvSpPr>
                <p:nvPr/>
              </p:nvSpPr>
              <p:spPr bwMode="auto">
                <a:xfrm>
                  <a:off x="2333" y="32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29999" name="Freeform 303"/>
                <p:cNvSpPr>
                  <a:spLocks/>
                </p:cNvSpPr>
                <p:nvPr/>
              </p:nvSpPr>
              <p:spPr bwMode="auto">
                <a:xfrm>
                  <a:off x="4650" y="361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0" name="Freeform 304"/>
                <p:cNvSpPr>
                  <a:spLocks/>
                </p:cNvSpPr>
                <p:nvPr/>
              </p:nvSpPr>
              <p:spPr bwMode="auto">
                <a:xfrm>
                  <a:off x="4070" y="326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1" name="Freeform 305"/>
                <p:cNvSpPr>
                  <a:spLocks/>
                </p:cNvSpPr>
                <p:nvPr/>
              </p:nvSpPr>
              <p:spPr bwMode="auto">
                <a:xfrm>
                  <a:off x="1752" y="335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2" name="Freeform 306"/>
                <p:cNvSpPr>
                  <a:spLocks/>
                </p:cNvSpPr>
                <p:nvPr/>
              </p:nvSpPr>
              <p:spPr bwMode="auto">
                <a:xfrm>
                  <a:off x="2914" y="368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3" name="Freeform 307"/>
                <p:cNvSpPr>
                  <a:spLocks/>
                </p:cNvSpPr>
                <p:nvPr/>
              </p:nvSpPr>
              <p:spPr bwMode="auto">
                <a:xfrm>
                  <a:off x="596" y="283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4" name="Freeform 308"/>
                <p:cNvSpPr>
                  <a:spLocks/>
                </p:cNvSpPr>
                <p:nvPr/>
              </p:nvSpPr>
              <p:spPr bwMode="auto">
                <a:xfrm>
                  <a:off x="3201" y="34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5" name="Freeform 309"/>
                <p:cNvSpPr>
                  <a:spLocks/>
                </p:cNvSpPr>
                <p:nvPr/>
              </p:nvSpPr>
              <p:spPr bwMode="auto">
                <a:xfrm>
                  <a:off x="884" y="323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6" name="Freeform 310"/>
                <p:cNvSpPr>
                  <a:spLocks/>
                </p:cNvSpPr>
                <p:nvPr/>
              </p:nvSpPr>
              <p:spPr bwMode="auto">
                <a:xfrm>
                  <a:off x="4363" y="371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7" name="Freeform 311"/>
                <p:cNvSpPr>
                  <a:spLocks/>
                </p:cNvSpPr>
                <p:nvPr/>
              </p:nvSpPr>
              <p:spPr bwMode="auto">
                <a:xfrm>
                  <a:off x="2045" y="297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8" name="Freeform 312"/>
                <p:cNvSpPr>
                  <a:spLocks/>
                </p:cNvSpPr>
                <p:nvPr/>
              </p:nvSpPr>
              <p:spPr bwMode="auto">
                <a:xfrm>
                  <a:off x="2621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09" name="Freeform 313"/>
                <p:cNvSpPr>
                  <a:spLocks/>
                </p:cNvSpPr>
                <p:nvPr/>
              </p:nvSpPr>
              <p:spPr bwMode="auto">
                <a:xfrm>
                  <a:off x="4938" y="34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0" name="Freeform 314"/>
                <p:cNvSpPr>
                  <a:spLocks/>
                </p:cNvSpPr>
                <p:nvPr/>
              </p:nvSpPr>
              <p:spPr bwMode="auto">
                <a:xfrm>
                  <a:off x="1464" y="298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1" name="Freeform 315"/>
                <p:cNvSpPr>
                  <a:spLocks/>
                </p:cNvSpPr>
                <p:nvPr/>
              </p:nvSpPr>
              <p:spPr bwMode="auto">
                <a:xfrm>
                  <a:off x="3782" y="33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2" name="Freeform 316"/>
                <p:cNvSpPr>
                  <a:spLocks/>
                </p:cNvSpPr>
                <p:nvPr/>
              </p:nvSpPr>
              <p:spPr bwMode="auto">
                <a:xfrm>
                  <a:off x="3854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3" name="Freeform 317"/>
                <p:cNvSpPr>
                  <a:spLocks/>
                </p:cNvSpPr>
                <p:nvPr/>
              </p:nvSpPr>
              <p:spPr bwMode="auto">
                <a:xfrm>
                  <a:off x="1536" y="3159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4" name="Freeform 318"/>
                <p:cNvSpPr>
                  <a:spLocks/>
                </p:cNvSpPr>
                <p:nvPr/>
              </p:nvSpPr>
              <p:spPr bwMode="auto">
                <a:xfrm>
                  <a:off x="5010" y="322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5" name="Freeform 319"/>
                <p:cNvSpPr>
                  <a:spLocks/>
                </p:cNvSpPr>
                <p:nvPr/>
              </p:nvSpPr>
              <p:spPr bwMode="auto">
                <a:xfrm>
                  <a:off x="2693" y="33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6" name="Freeform 320"/>
                <p:cNvSpPr>
                  <a:spLocks/>
                </p:cNvSpPr>
                <p:nvPr/>
              </p:nvSpPr>
              <p:spPr bwMode="auto">
                <a:xfrm>
                  <a:off x="2117" y="335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7" name="Freeform 321"/>
                <p:cNvSpPr>
                  <a:spLocks/>
                </p:cNvSpPr>
                <p:nvPr/>
              </p:nvSpPr>
              <p:spPr bwMode="auto">
                <a:xfrm>
                  <a:off x="4435" y="35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8" name="Freeform 322"/>
                <p:cNvSpPr>
                  <a:spLocks/>
                </p:cNvSpPr>
                <p:nvPr/>
              </p:nvSpPr>
              <p:spPr bwMode="auto">
                <a:xfrm>
                  <a:off x="956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19" name="Freeform 323"/>
                <p:cNvSpPr>
                  <a:spLocks/>
                </p:cNvSpPr>
                <p:nvPr/>
              </p:nvSpPr>
              <p:spPr bwMode="auto">
                <a:xfrm>
                  <a:off x="3273" y="304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0" name="Freeform 324"/>
                <p:cNvSpPr>
                  <a:spLocks/>
                </p:cNvSpPr>
                <p:nvPr/>
              </p:nvSpPr>
              <p:spPr bwMode="auto">
                <a:xfrm>
                  <a:off x="668" y="293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1" name="Freeform 325"/>
                <p:cNvSpPr>
                  <a:spLocks/>
                </p:cNvSpPr>
                <p:nvPr/>
              </p:nvSpPr>
              <p:spPr bwMode="auto">
                <a:xfrm>
                  <a:off x="2985" y="3595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2" name="Freeform 326"/>
                <p:cNvSpPr>
                  <a:spLocks/>
                </p:cNvSpPr>
                <p:nvPr/>
              </p:nvSpPr>
              <p:spPr bwMode="auto">
                <a:xfrm>
                  <a:off x="1824" y="361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3" name="Freeform 327"/>
                <p:cNvSpPr>
                  <a:spLocks/>
                </p:cNvSpPr>
                <p:nvPr/>
              </p:nvSpPr>
              <p:spPr bwMode="auto">
                <a:xfrm>
                  <a:off x="4142" y="347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4" name="Freeform 328"/>
                <p:cNvSpPr>
                  <a:spLocks/>
                </p:cNvSpPr>
                <p:nvPr/>
              </p:nvSpPr>
              <p:spPr bwMode="auto">
                <a:xfrm>
                  <a:off x="4722" y="367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5" name="Freeform 329"/>
                <p:cNvSpPr>
                  <a:spLocks/>
                </p:cNvSpPr>
                <p:nvPr/>
              </p:nvSpPr>
              <p:spPr bwMode="auto">
                <a:xfrm>
                  <a:off x="2405" y="31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6" name="Freeform 330"/>
                <p:cNvSpPr>
                  <a:spLocks/>
                </p:cNvSpPr>
                <p:nvPr/>
              </p:nvSpPr>
              <p:spPr bwMode="auto">
                <a:xfrm>
                  <a:off x="3561" y="34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7" name="Freeform 331"/>
                <p:cNvSpPr>
                  <a:spLocks/>
                </p:cNvSpPr>
                <p:nvPr/>
              </p:nvSpPr>
              <p:spPr bwMode="auto">
                <a:xfrm>
                  <a:off x="1249" y="294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8" name="Freeform 332"/>
                <p:cNvSpPr>
                  <a:spLocks/>
                </p:cNvSpPr>
                <p:nvPr/>
              </p:nvSpPr>
              <p:spPr bwMode="auto">
                <a:xfrm>
                  <a:off x="4286" y="33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29" name="Freeform 333"/>
                <p:cNvSpPr>
                  <a:spLocks/>
                </p:cNvSpPr>
                <p:nvPr/>
              </p:nvSpPr>
              <p:spPr bwMode="auto">
                <a:xfrm>
                  <a:off x="1968" y="350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0" name="Freeform 334"/>
                <p:cNvSpPr>
                  <a:spLocks/>
                </p:cNvSpPr>
                <p:nvPr/>
              </p:nvSpPr>
              <p:spPr bwMode="auto">
                <a:xfrm>
                  <a:off x="3129" y="3559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1" name="Freeform 335"/>
                <p:cNvSpPr>
                  <a:spLocks/>
                </p:cNvSpPr>
                <p:nvPr/>
              </p:nvSpPr>
              <p:spPr bwMode="auto">
                <a:xfrm>
                  <a:off x="812" y="265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2" name="Freeform 336"/>
                <p:cNvSpPr>
                  <a:spLocks/>
                </p:cNvSpPr>
                <p:nvPr/>
              </p:nvSpPr>
              <p:spPr bwMode="auto">
                <a:xfrm>
                  <a:off x="1393" y="3595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3" name="Freeform 337"/>
                <p:cNvSpPr>
                  <a:spLocks/>
                </p:cNvSpPr>
                <p:nvPr/>
              </p:nvSpPr>
              <p:spPr bwMode="auto">
                <a:xfrm>
                  <a:off x="3710" y="34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4" name="Freeform 338"/>
                <p:cNvSpPr>
                  <a:spLocks/>
                </p:cNvSpPr>
                <p:nvPr/>
              </p:nvSpPr>
              <p:spPr bwMode="auto">
                <a:xfrm>
                  <a:off x="2549" y="321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5" name="Freeform 339"/>
                <p:cNvSpPr>
                  <a:spLocks/>
                </p:cNvSpPr>
                <p:nvPr/>
              </p:nvSpPr>
              <p:spPr bwMode="auto">
                <a:xfrm>
                  <a:off x="4866" y="34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6" name="Freeform 340"/>
                <p:cNvSpPr>
                  <a:spLocks/>
                </p:cNvSpPr>
                <p:nvPr/>
              </p:nvSpPr>
              <p:spPr bwMode="auto">
                <a:xfrm>
                  <a:off x="2261" y="360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7" name="Freeform 341"/>
                <p:cNvSpPr>
                  <a:spLocks/>
                </p:cNvSpPr>
                <p:nvPr/>
              </p:nvSpPr>
              <p:spPr bwMode="auto">
                <a:xfrm>
                  <a:off x="4578" y="335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8" name="Freeform 342"/>
                <p:cNvSpPr>
                  <a:spLocks/>
                </p:cNvSpPr>
                <p:nvPr/>
              </p:nvSpPr>
              <p:spPr bwMode="auto">
                <a:xfrm>
                  <a:off x="1100" y="325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39" name="Freeform 343"/>
                <p:cNvSpPr>
                  <a:spLocks/>
                </p:cNvSpPr>
                <p:nvPr/>
              </p:nvSpPr>
              <p:spPr bwMode="auto">
                <a:xfrm>
                  <a:off x="3417" y="33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0" name="Freeform 344"/>
                <p:cNvSpPr>
                  <a:spLocks/>
                </p:cNvSpPr>
                <p:nvPr/>
              </p:nvSpPr>
              <p:spPr bwMode="auto">
                <a:xfrm>
                  <a:off x="2842" y="312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1" name="Freeform 345"/>
                <p:cNvSpPr>
                  <a:spLocks/>
                </p:cNvSpPr>
                <p:nvPr/>
              </p:nvSpPr>
              <p:spPr bwMode="auto">
                <a:xfrm>
                  <a:off x="524" y="303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2" name="Freeform 346"/>
                <p:cNvSpPr>
                  <a:spLocks/>
                </p:cNvSpPr>
                <p:nvPr/>
              </p:nvSpPr>
              <p:spPr bwMode="auto">
                <a:xfrm>
                  <a:off x="3998" y="37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3" name="Freeform 347"/>
                <p:cNvSpPr>
                  <a:spLocks/>
                </p:cNvSpPr>
                <p:nvPr/>
              </p:nvSpPr>
              <p:spPr bwMode="auto">
                <a:xfrm>
                  <a:off x="1680" y="28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4" name="Freeform 348"/>
                <p:cNvSpPr>
                  <a:spLocks/>
                </p:cNvSpPr>
                <p:nvPr/>
              </p:nvSpPr>
              <p:spPr bwMode="auto">
                <a:xfrm>
                  <a:off x="4106" y="36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5" name="Freeform 349"/>
                <p:cNvSpPr>
                  <a:spLocks/>
                </p:cNvSpPr>
                <p:nvPr/>
              </p:nvSpPr>
              <p:spPr bwMode="auto">
                <a:xfrm>
                  <a:off x="1788" y="310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6" name="Freeform 350"/>
                <p:cNvSpPr>
                  <a:spLocks/>
                </p:cNvSpPr>
                <p:nvPr/>
              </p:nvSpPr>
              <p:spPr bwMode="auto">
                <a:xfrm>
                  <a:off x="2950" y="34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7" name="Freeform 351"/>
                <p:cNvSpPr>
                  <a:spLocks/>
                </p:cNvSpPr>
                <p:nvPr/>
              </p:nvSpPr>
              <p:spPr bwMode="auto">
                <a:xfrm>
                  <a:off x="632" y="306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8" name="Freeform 352"/>
                <p:cNvSpPr>
                  <a:spLocks/>
                </p:cNvSpPr>
                <p:nvPr/>
              </p:nvSpPr>
              <p:spPr bwMode="auto">
                <a:xfrm>
                  <a:off x="1208" y="291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49" name="Freeform 353"/>
                <p:cNvSpPr>
                  <a:spLocks/>
                </p:cNvSpPr>
                <p:nvPr/>
              </p:nvSpPr>
              <p:spPr bwMode="auto">
                <a:xfrm>
                  <a:off x="3525" y="35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0" name="Freeform 354"/>
                <p:cNvSpPr>
                  <a:spLocks/>
                </p:cNvSpPr>
                <p:nvPr/>
              </p:nvSpPr>
              <p:spPr bwMode="auto">
                <a:xfrm>
                  <a:off x="2369" y="363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1" name="Freeform 355"/>
                <p:cNvSpPr>
                  <a:spLocks/>
                </p:cNvSpPr>
                <p:nvPr/>
              </p:nvSpPr>
              <p:spPr bwMode="auto">
                <a:xfrm>
                  <a:off x="4686" y="33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2" name="Freeform 356"/>
                <p:cNvSpPr>
                  <a:spLocks/>
                </p:cNvSpPr>
                <p:nvPr/>
              </p:nvSpPr>
              <p:spPr bwMode="auto">
                <a:xfrm>
                  <a:off x="2657" y="33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3" name="Freeform 357"/>
                <p:cNvSpPr>
                  <a:spLocks/>
                </p:cNvSpPr>
                <p:nvPr/>
              </p:nvSpPr>
              <p:spPr bwMode="auto">
                <a:xfrm>
                  <a:off x="4974" y="364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4" name="Freeform 358"/>
                <p:cNvSpPr>
                  <a:spLocks/>
                </p:cNvSpPr>
                <p:nvPr/>
              </p:nvSpPr>
              <p:spPr bwMode="auto">
                <a:xfrm>
                  <a:off x="3818" y="30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5" name="Freeform 359"/>
                <p:cNvSpPr>
                  <a:spLocks/>
                </p:cNvSpPr>
                <p:nvPr/>
              </p:nvSpPr>
              <p:spPr bwMode="auto">
                <a:xfrm>
                  <a:off x="3237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6" name="Freeform 360"/>
                <p:cNvSpPr>
                  <a:spLocks/>
                </p:cNvSpPr>
                <p:nvPr/>
              </p:nvSpPr>
              <p:spPr bwMode="auto">
                <a:xfrm>
                  <a:off x="920" y="306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7" name="Freeform 361"/>
                <p:cNvSpPr>
                  <a:spLocks/>
                </p:cNvSpPr>
                <p:nvPr/>
              </p:nvSpPr>
              <p:spPr bwMode="auto">
                <a:xfrm>
                  <a:off x="4399" y="34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8" name="Freeform 362"/>
                <p:cNvSpPr>
                  <a:spLocks/>
                </p:cNvSpPr>
                <p:nvPr/>
              </p:nvSpPr>
              <p:spPr bwMode="auto">
                <a:xfrm>
                  <a:off x="2081" y="32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59" name="Freeform 363"/>
                <p:cNvSpPr>
                  <a:spLocks/>
                </p:cNvSpPr>
                <p:nvPr/>
              </p:nvSpPr>
              <p:spPr bwMode="auto">
                <a:xfrm>
                  <a:off x="3381" y="31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0" name="Freeform 364"/>
                <p:cNvSpPr>
                  <a:spLocks/>
                </p:cNvSpPr>
                <p:nvPr/>
              </p:nvSpPr>
              <p:spPr bwMode="auto">
                <a:xfrm>
                  <a:off x="1064" y="33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1" name="Freeform 365"/>
                <p:cNvSpPr>
                  <a:spLocks/>
                </p:cNvSpPr>
                <p:nvPr/>
              </p:nvSpPr>
              <p:spPr bwMode="auto">
                <a:xfrm>
                  <a:off x="4542" y="368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2" name="Freeform 366"/>
                <p:cNvSpPr>
                  <a:spLocks/>
                </p:cNvSpPr>
                <p:nvPr/>
              </p:nvSpPr>
              <p:spPr bwMode="auto">
                <a:xfrm>
                  <a:off x="2225" y="3184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3" name="Freeform 367"/>
                <p:cNvSpPr>
                  <a:spLocks/>
                </p:cNvSpPr>
                <p:nvPr/>
              </p:nvSpPr>
              <p:spPr bwMode="auto">
                <a:xfrm>
                  <a:off x="1644" y="340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4" name="Freeform 368"/>
                <p:cNvSpPr>
                  <a:spLocks/>
                </p:cNvSpPr>
                <p:nvPr/>
              </p:nvSpPr>
              <p:spPr bwMode="auto">
                <a:xfrm>
                  <a:off x="3962" y="311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5" name="Freeform 369"/>
                <p:cNvSpPr>
                  <a:spLocks/>
                </p:cNvSpPr>
                <p:nvPr/>
              </p:nvSpPr>
              <p:spPr bwMode="auto">
                <a:xfrm>
                  <a:off x="488" y="293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6" name="Freeform 370"/>
                <p:cNvSpPr>
                  <a:spLocks/>
                </p:cNvSpPr>
                <p:nvPr/>
              </p:nvSpPr>
              <p:spPr bwMode="auto">
                <a:xfrm>
                  <a:off x="2806" y="33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7" name="Freeform 371"/>
                <p:cNvSpPr>
                  <a:spLocks/>
                </p:cNvSpPr>
                <p:nvPr/>
              </p:nvSpPr>
              <p:spPr bwMode="auto">
                <a:xfrm>
                  <a:off x="776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8" name="Freeform 372"/>
                <p:cNvSpPr>
                  <a:spLocks/>
                </p:cNvSpPr>
                <p:nvPr/>
              </p:nvSpPr>
              <p:spPr bwMode="auto">
                <a:xfrm>
                  <a:off x="3093" y="339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69" name="Freeform 373"/>
                <p:cNvSpPr>
                  <a:spLocks/>
                </p:cNvSpPr>
                <p:nvPr/>
              </p:nvSpPr>
              <p:spPr bwMode="auto">
                <a:xfrm>
                  <a:off x="1932" y="306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0" name="Freeform 374"/>
                <p:cNvSpPr>
                  <a:spLocks/>
                </p:cNvSpPr>
                <p:nvPr/>
              </p:nvSpPr>
              <p:spPr bwMode="auto">
                <a:xfrm>
                  <a:off x="4250" y="346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1" name="Freeform 375"/>
                <p:cNvSpPr>
                  <a:spLocks/>
                </p:cNvSpPr>
                <p:nvPr/>
              </p:nvSpPr>
              <p:spPr bwMode="auto">
                <a:xfrm>
                  <a:off x="4830" y="3595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2" name="Freeform 376"/>
                <p:cNvSpPr>
                  <a:spLocks/>
                </p:cNvSpPr>
                <p:nvPr/>
              </p:nvSpPr>
              <p:spPr bwMode="auto">
                <a:xfrm>
                  <a:off x="2513" y="343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3" name="Freeform 377"/>
                <p:cNvSpPr>
                  <a:spLocks/>
                </p:cNvSpPr>
                <p:nvPr/>
              </p:nvSpPr>
              <p:spPr bwMode="auto">
                <a:xfrm>
                  <a:off x="3674" y="36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4" name="Freeform 378"/>
                <p:cNvSpPr>
                  <a:spLocks/>
                </p:cNvSpPr>
                <p:nvPr/>
              </p:nvSpPr>
              <p:spPr bwMode="auto">
                <a:xfrm>
                  <a:off x="1357" y="27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5" name="Freeform 379"/>
                <p:cNvSpPr>
                  <a:spLocks/>
                </p:cNvSpPr>
                <p:nvPr/>
              </p:nvSpPr>
              <p:spPr bwMode="auto">
                <a:xfrm>
                  <a:off x="1572" y="323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6" name="Freeform 380"/>
                <p:cNvSpPr>
                  <a:spLocks/>
                </p:cNvSpPr>
                <p:nvPr/>
              </p:nvSpPr>
              <p:spPr bwMode="auto">
                <a:xfrm>
                  <a:off x="3890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7" name="Freeform 381"/>
                <p:cNvSpPr>
                  <a:spLocks/>
                </p:cNvSpPr>
                <p:nvPr/>
              </p:nvSpPr>
              <p:spPr bwMode="auto">
                <a:xfrm>
                  <a:off x="2729" y="361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8" name="Freeform 382"/>
                <p:cNvSpPr>
                  <a:spLocks/>
                </p:cNvSpPr>
                <p:nvPr/>
              </p:nvSpPr>
              <p:spPr bwMode="auto">
                <a:xfrm>
                  <a:off x="5046" y="33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79" name="Freeform 383"/>
                <p:cNvSpPr>
                  <a:spLocks/>
                </p:cNvSpPr>
                <p:nvPr/>
              </p:nvSpPr>
              <p:spPr bwMode="auto">
                <a:xfrm>
                  <a:off x="4471" y="37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0" name="Freeform 384"/>
                <p:cNvSpPr>
                  <a:spLocks/>
                </p:cNvSpPr>
                <p:nvPr/>
              </p:nvSpPr>
              <p:spPr bwMode="auto">
                <a:xfrm>
                  <a:off x="2153" y="32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1" name="Freeform 385"/>
                <p:cNvSpPr>
                  <a:spLocks/>
                </p:cNvSpPr>
                <p:nvPr/>
              </p:nvSpPr>
              <p:spPr bwMode="auto">
                <a:xfrm>
                  <a:off x="3309" y="313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2" name="Freeform 386"/>
                <p:cNvSpPr>
                  <a:spLocks/>
                </p:cNvSpPr>
                <p:nvPr/>
              </p:nvSpPr>
              <p:spPr bwMode="auto">
                <a:xfrm>
                  <a:off x="992" y="28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3" name="Freeform 387"/>
                <p:cNvSpPr>
                  <a:spLocks/>
                </p:cNvSpPr>
                <p:nvPr/>
              </p:nvSpPr>
              <p:spPr bwMode="auto">
                <a:xfrm>
                  <a:off x="3021" y="358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4" name="Freeform 388"/>
                <p:cNvSpPr>
                  <a:spLocks/>
                </p:cNvSpPr>
                <p:nvPr/>
              </p:nvSpPr>
              <p:spPr bwMode="auto">
                <a:xfrm>
                  <a:off x="704" y="279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5" name="Freeform 389"/>
                <p:cNvSpPr>
                  <a:spLocks/>
                </p:cNvSpPr>
                <p:nvPr/>
              </p:nvSpPr>
              <p:spPr bwMode="auto">
                <a:xfrm>
                  <a:off x="4178" y="348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6" name="Freeform 390"/>
                <p:cNvSpPr>
                  <a:spLocks/>
                </p:cNvSpPr>
                <p:nvPr/>
              </p:nvSpPr>
              <p:spPr bwMode="auto">
                <a:xfrm>
                  <a:off x="1860" y="32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7" name="Freeform 391"/>
                <p:cNvSpPr>
                  <a:spLocks/>
                </p:cNvSpPr>
                <p:nvPr/>
              </p:nvSpPr>
              <p:spPr bwMode="auto">
                <a:xfrm>
                  <a:off x="2441" y="32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8" name="Freeform 392"/>
                <p:cNvSpPr>
                  <a:spLocks/>
                </p:cNvSpPr>
                <p:nvPr/>
              </p:nvSpPr>
              <p:spPr bwMode="auto">
                <a:xfrm>
                  <a:off x="4758" y="366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89" name="Freeform 393"/>
                <p:cNvSpPr>
                  <a:spLocks/>
                </p:cNvSpPr>
                <p:nvPr/>
              </p:nvSpPr>
              <p:spPr bwMode="auto">
                <a:xfrm>
                  <a:off x="1285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0" name="Freeform 394"/>
                <p:cNvSpPr>
                  <a:spLocks/>
                </p:cNvSpPr>
                <p:nvPr/>
              </p:nvSpPr>
              <p:spPr bwMode="auto">
                <a:xfrm>
                  <a:off x="3602" y="32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1" name="Freeform 395"/>
                <p:cNvSpPr>
                  <a:spLocks/>
                </p:cNvSpPr>
                <p:nvPr/>
              </p:nvSpPr>
              <p:spPr bwMode="auto">
                <a:xfrm>
                  <a:off x="2004" y="367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2" name="Freeform 396"/>
                <p:cNvSpPr>
                  <a:spLocks/>
                </p:cNvSpPr>
                <p:nvPr/>
              </p:nvSpPr>
              <p:spPr bwMode="auto">
                <a:xfrm>
                  <a:off x="4322" y="35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3" name="Freeform 397"/>
                <p:cNvSpPr>
                  <a:spLocks/>
                </p:cNvSpPr>
                <p:nvPr/>
              </p:nvSpPr>
              <p:spPr bwMode="auto">
                <a:xfrm>
                  <a:off x="848" y="297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4" name="Freeform 398"/>
                <p:cNvSpPr>
                  <a:spLocks/>
                </p:cNvSpPr>
                <p:nvPr/>
              </p:nvSpPr>
              <p:spPr bwMode="auto">
                <a:xfrm>
                  <a:off x="3165" y="348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5" name="Freeform 399"/>
                <p:cNvSpPr>
                  <a:spLocks/>
                </p:cNvSpPr>
                <p:nvPr/>
              </p:nvSpPr>
              <p:spPr bwMode="auto">
                <a:xfrm>
                  <a:off x="3746" y="33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6" name="Freeform 400"/>
                <p:cNvSpPr>
                  <a:spLocks/>
                </p:cNvSpPr>
                <p:nvPr/>
              </p:nvSpPr>
              <p:spPr bwMode="auto">
                <a:xfrm>
                  <a:off x="1429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7" name="Freeform 401"/>
                <p:cNvSpPr>
                  <a:spLocks/>
                </p:cNvSpPr>
                <p:nvPr/>
              </p:nvSpPr>
              <p:spPr bwMode="auto">
                <a:xfrm>
                  <a:off x="4902" y="367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8" name="Freeform 402"/>
                <p:cNvSpPr>
                  <a:spLocks/>
                </p:cNvSpPr>
                <p:nvPr/>
              </p:nvSpPr>
              <p:spPr bwMode="auto">
                <a:xfrm>
                  <a:off x="2585" y="280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099" name="Freeform 403"/>
                <p:cNvSpPr>
                  <a:spLocks/>
                </p:cNvSpPr>
                <p:nvPr/>
              </p:nvSpPr>
              <p:spPr bwMode="auto">
                <a:xfrm>
                  <a:off x="4614" y="3241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0" name="Freeform 404"/>
                <p:cNvSpPr>
                  <a:spLocks/>
                </p:cNvSpPr>
                <p:nvPr/>
              </p:nvSpPr>
              <p:spPr bwMode="auto">
                <a:xfrm>
                  <a:off x="2297" y="34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1" name="Freeform 405"/>
                <p:cNvSpPr>
                  <a:spLocks/>
                </p:cNvSpPr>
                <p:nvPr/>
              </p:nvSpPr>
              <p:spPr bwMode="auto">
                <a:xfrm>
                  <a:off x="3453" y="372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2" name="Freeform 406"/>
                <p:cNvSpPr>
                  <a:spLocks/>
                </p:cNvSpPr>
                <p:nvPr/>
              </p:nvSpPr>
              <p:spPr bwMode="auto">
                <a:xfrm>
                  <a:off x="1136" y="289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grpSp>
            <p:nvGrpSpPr>
              <p:cNvPr id="4" name="Group 608"/>
              <p:cNvGrpSpPr>
                <a:grpSpLocks/>
              </p:cNvGrpSpPr>
              <p:nvPr/>
            </p:nvGrpSpPr>
            <p:grpSpPr bwMode="auto">
              <a:xfrm>
                <a:off x="758825" y="3848100"/>
                <a:ext cx="7389813" cy="2144713"/>
                <a:chOff x="478" y="2424"/>
                <a:chExt cx="4655" cy="1351"/>
              </a:xfrm>
            </p:grpSpPr>
            <p:sp>
              <p:nvSpPr>
                <p:cNvPr id="30104" name="Freeform 408"/>
                <p:cNvSpPr>
                  <a:spLocks/>
                </p:cNvSpPr>
                <p:nvPr/>
              </p:nvSpPr>
              <p:spPr bwMode="auto">
                <a:xfrm>
                  <a:off x="560" y="33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5" name="Freeform 409"/>
                <p:cNvSpPr>
                  <a:spLocks/>
                </p:cNvSpPr>
                <p:nvPr/>
              </p:nvSpPr>
              <p:spPr bwMode="auto">
                <a:xfrm>
                  <a:off x="2878" y="32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6" name="Freeform 410"/>
                <p:cNvSpPr>
                  <a:spLocks/>
                </p:cNvSpPr>
                <p:nvPr/>
              </p:nvSpPr>
              <p:spPr bwMode="auto">
                <a:xfrm>
                  <a:off x="4034" y="32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7" name="Freeform 411"/>
                <p:cNvSpPr>
                  <a:spLocks/>
                </p:cNvSpPr>
                <p:nvPr/>
              </p:nvSpPr>
              <p:spPr bwMode="auto">
                <a:xfrm>
                  <a:off x="4676" y="353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8" name="Freeform 412"/>
                <p:cNvSpPr>
                  <a:spLocks/>
                </p:cNvSpPr>
                <p:nvPr/>
              </p:nvSpPr>
              <p:spPr bwMode="auto">
                <a:xfrm>
                  <a:off x="2359" y="33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09" name="Freeform 413"/>
                <p:cNvSpPr>
                  <a:spLocks/>
                </p:cNvSpPr>
                <p:nvPr/>
              </p:nvSpPr>
              <p:spPr bwMode="auto">
                <a:xfrm>
                  <a:off x="3520" y="370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0" name="Freeform 414"/>
                <p:cNvSpPr>
                  <a:spLocks/>
                </p:cNvSpPr>
                <p:nvPr/>
              </p:nvSpPr>
              <p:spPr bwMode="auto">
                <a:xfrm>
                  <a:off x="1202" y="292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1" name="Freeform 415"/>
                <p:cNvSpPr>
                  <a:spLocks/>
                </p:cNvSpPr>
                <p:nvPr/>
              </p:nvSpPr>
              <p:spPr bwMode="auto">
                <a:xfrm>
                  <a:off x="622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2" name="Freeform 416"/>
                <p:cNvSpPr>
                  <a:spLocks/>
                </p:cNvSpPr>
                <p:nvPr/>
              </p:nvSpPr>
              <p:spPr bwMode="auto">
                <a:xfrm>
                  <a:off x="2939" y="335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3" name="Freeform 417"/>
                <p:cNvSpPr>
                  <a:spLocks/>
                </p:cNvSpPr>
                <p:nvPr/>
              </p:nvSpPr>
              <p:spPr bwMode="auto">
                <a:xfrm>
                  <a:off x="1778" y="306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4" name="Freeform 418"/>
                <p:cNvSpPr>
                  <a:spLocks/>
                </p:cNvSpPr>
                <p:nvPr/>
              </p:nvSpPr>
              <p:spPr bwMode="auto">
                <a:xfrm>
                  <a:off x="4095" y="346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5" name="Freeform 419"/>
                <p:cNvSpPr>
                  <a:spLocks/>
                </p:cNvSpPr>
                <p:nvPr/>
              </p:nvSpPr>
              <p:spPr bwMode="auto">
                <a:xfrm>
                  <a:off x="2071" y="34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6" name="Freeform 420"/>
                <p:cNvSpPr>
                  <a:spLocks/>
                </p:cNvSpPr>
                <p:nvPr/>
              </p:nvSpPr>
              <p:spPr bwMode="auto">
                <a:xfrm>
                  <a:off x="4388" y="329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7" name="Freeform 421"/>
                <p:cNvSpPr>
                  <a:spLocks/>
                </p:cNvSpPr>
                <p:nvPr/>
              </p:nvSpPr>
              <p:spPr bwMode="auto">
                <a:xfrm>
                  <a:off x="910" y="311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8" name="Freeform 422"/>
                <p:cNvSpPr>
                  <a:spLocks/>
                </p:cNvSpPr>
                <p:nvPr/>
              </p:nvSpPr>
              <p:spPr bwMode="auto">
                <a:xfrm>
                  <a:off x="3227" y="34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19" name="Freeform 423"/>
                <p:cNvSpPr>
                  <a:spLocks/>
                </p:cNvSpPr>
                <p:nvPr/>
              </p:nvSpPr>
              <p:spPr bwMode="auto">
                <a:xfrm>
                  <a:off x="3808" y="328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0" name="Freeform 424"/>
                <p:cNvSpPr>
                  <a:spLocks/>
                </p:cNvSpPr>
                <p:nvPr/>
              </p:nvSpPr>
              <p:spPr bwMode="auto">
                <a:xfrm>
                  <a:off x="1490" y="329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1" name="Freeform 425"/>
                <p:cNvSpPr>
                  <a:spLocks/>
                </p:cNvSpPr>
                <p:nvPr/>
              </p:nvSpPr>
              <p:spPr bwMode="auto">
                <a:xfrm>
                  <a:off x="4969" y="36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2" name="Freeform 426"/>
                <p:cNvSpPr>
                  <a:spLocks/>
                </p:cNvSpPr>
                <p:nvPr/>
              </p:nvSpPr>
              <p:spPr bwMode="auto">
                <a:xfrm>
                  <a:off x="2651" y="3190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3" name="Freeform 427"/>
                <p:cNvSpPr>
                  <a:spLocks/>
                </p:cNvSpPr>
                <p:nvPr/>
              </p:nvSpPr>
              <p:spPr bwMode="auto">
                <a:xfrm>
                  <a:off x="2795" y="369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4" name="Freeform 428"/>
                <p:cNvSpPr>
                  <a:spLocks/>
                </p:cNvSpPr>
                <p:nvPr/>
              </p:nvSpPr>
              <p:spPr bwMode="auto">
                <a:xfrm>
                  <a:off x="478" y="306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5" name="Freeform 429"/>
                <p:cNvSpPr>
                  <a:spLocks/>
                </p:cNvSpPr>
                <p:nvPr/>
              </p:nvSpPr>
              <p:spPr bwMode="auto">
                <a:xfrm>
                  <a:off x="3952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6" name="Freeform 430"/>
                <p:cNvSpPr>
                  <a:spLocks/>
                </p:cNvSpPr>
                <p:nvPr/>
              </p:nvSpPr>
              <p:spPr bwMode="auto">
                <a:xfrm>
                  <a:off x="1634" y="324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7" name="Freeform 431"/>
                <p:cNvSpPr>
                  <a:spLocks/>
                </p:cNvSpPr>
                <p:nvPr/>
              </p:nvSpPr>
              <p:spPr bwMode="auto">
                <a:xfrm>
                  <a:off x="2215" y="33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8" name="Freeform 432"/>
                <p:cNvSpPr>
                  <a:spLocks/>
                </p:cNvSpPr>
                <p:nvPr/>
              </p:nvSpPr>
              <p:spPr bwMode="auto">
                <a:xfrm>
                  <a:off x="4532" y="36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29" name="Freeform 433"/>
                <p:cNvSpPr>
                  <a:spLocks/>
                </p:cNvSpPr>
                <p:nvPr/>
              </p:nvSpPr>
              <p:spPr bwMode="auto">
                <a:xfrm>
                  <a:off x="1059" y="33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0" name="Freeform 434"/>
                <p:cNvSpPr>
                  <a:spLocks/>
                </p:cNvSpPr>
                <p:nvPr/>
              </p:nvSpPr>
              <p:spPr bwMode="auto">
                <a:xfrm>
                  <a:off x="3371" y="30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1" name="Freeform 435"/>
                <p:cNvSpPr>
                  <a:spLocks/>
                </p:cNvSpPr>
                <p:nvPr/>
              </p:nvSpPr>
              <p:spPr bwMode="auto">
                <a:xfrm>
                  <a:off x="1346" y="286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2" name="Freeform 436"/>
                <p:cNvSpPr>
                  <a:spLocks/>
                </p:cNvSpPr>
                <p:nvPr/>
              </p:nvSpPr>
              <p:spPr bwMode="auto">
                <a:xfrm>
                  <a:off x="3664" y="358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3" name="Freeform 437"/>
                <p:cNvSpPr>
                  <a:spLocks/>
                </p:cNvSpPr>
                <p:nvPr/>
              </p:nvSpPr>
              <p:spPr bwMode="auto">
                <a:xfrm>
                  <a:off x="2502" y="365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4" name="Freeform 438"/>
                <p:cNvSpPr>
                  <a:spLocks/>
                </p:cNvSpPr>
                <p:nvPr/>
              </p:nvSpPr>
              <p:spPr bwMode="auto">
                <a:xfrm>
                  <a:off x="4820" y="330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5" name="Freeform 439"/>
                <p:cNvSpPr>
                  <a:spLocks/>
                </p:cNvSpPr>
                <p:nvPr/>
              </p:nvSpPr>
              <p:spPr bwMode="auto">
                <a:xfrm>
                  <a:off x="4244" y="368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6" name="Freeform 440"/>
                <p:cNvSpPr>
                  <a:spLocks/>
                </p:cNvSpPr>
                <p:nvPr/>
              </p:nvSpPr>
              <p:spPr bwMode="auto">
                <a:xfrm>
                  <a:off x="1927" y="299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7" name="Freeform 441"/>
                <p:cNvSpPr>
                  <a:spLocks/>
                </p:cNvSpPr>
                <p:nvPr/>
              </p:nvSpPr>
              <p:spPr bwMode="auto">
                <a:xfrm>
                  <a:off x="3083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8" name="Freeform 442"/>
                <p:cNvSpPr>
                  <a:spLocks/>
                </p:cNvSpPr>
                <p:nvPr/>
              </p:nvSpPr>
              <p:spPr bwMode="auto">
                <a:xfrm>
                  <a:off x="766" y="276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39" name="Freeform 443"/>
                <p:cNvSpPr>
                  <a:spLocks/>
                </p:cNvSpPr>
                <p:nvPr/>
              </p:nvSpPr>
              <p:spPr bwMode="auto">
                <a:xfrm>
                  <a:off x="981" y="339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0" name="Freeform 444"/>
                <p:cNvSpPr>
                  <a:spLocks/>
                </p:cNvSpPr>
                <p:nvPr/>
              </p:nvSpPr>
              <p:spPr bwMode="auto">
                <a:xfrm>
                  <a:off x="3299" y="32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1" name="Freeform 445"/>
                <p:cNvSpPr>
                  <a:spLocks/>
                </p:cNvSpPr>
                <p:nvPr/>
              </p:nvSpPr>
              <p:spPr bwMode="auto">
                <a:xfrm>
                  <a:off x="2143" y="341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2" name="Freeform 446"/>
                <p:cNvSpPr>
                  <a:spLocks/>
                </p:cNvSpPr>
                <p:nvPr/>
              </p:nvSpPr>
              <p:spPr bwMode="auto">
                <a:xfrm>
                  <a:off x="4460" y="347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3" name="Freeform 447"/>
                <p:cNvSpPr>
                  <a:spLocks/>
                </p:cNvSpPr>
                <p:nvPr/>
              </p:nvSpPr>
              <p:spPr bwMode="auto">
                <a:xfrm>
                  <a:off x="5041" y="32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4" name="Freeform 448"/>
                <p:cNvSpPr>
                  <a:spLocks/>
                </p:cNvSpPr>
                <p:nvPr/>
              </p:nvSpPr>
              <p:spPr bwMode="auto">
                <a:xfrm>
                  <a:off x="2723" y="350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5" name="Freeform 449"/>
                <p:cNvSpPr>
                  <a:spLocks/>
                </p:cNvSpPr>
                <p:nvPr/>
              </p:nvSpPr>
              <p:spPr bwMode="auto">
                <a:xfrm>
                  <a:off x="3880" y="37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6" name="Freeform 450"/>
                <p:cNvSpPr>
                  <a:spLocks/>
                </p:cNvSpPr>
                <p:nvPr/>
              </p:nvSpPr>
              <p:spPr bwMode="auto">
                <a:xfrm>
                  <a:off x="1562" y="293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7" name="Freeform 451"/>
                <p:cNvSpPr>
                  <a:spLocks/>
                </p:cNvSpPr>
                <p:nvPr/>
              </p:nvSpPr>
              <p:spPr bwMode="auto">
                <a:xfrm>
                  <a:off x="3592" y="33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8" name="Freeform 452"/>
                <p:cNvSpPr>
                  <a:spLocks/>
                </p:cNvSpPr>
                <p:nvPr/>
              </p:nvSpPr>
              <p:spPr bwMode="auto">
                <a:xfrm>
                  <a:off x="1274" y="33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49" name="Freeform 453"/>
                <p:cNvSpPr>
                  <a:spLocks/>
                </p:cNvSpPr>
                <p:nvPr/>
              </p:nvSpPr>
              <p:spPr bwMode="auto">
                <a:xfrm>
                  <a:off x="4748" y="36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0" name="Freeform 454"/>
                <p:cNvSpPr>
                  <a:spLocks/>
                </p:cNvSpPr>
                <p:nvPr/>
              </p:nvSpPr>
              <p:spPr bwMode="auto">
                <a:xfrm>
                  <a:off x="2431" y="287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1" name="Freeform 455"/>
                <p:cNvSpPr>
                  <a:spLocks/>
                </p:cNvSpPr>
                <p:nvPr/>
              </p:nvSpPr>
              <p:spPr bwMode="auto">
                <a:xfrm>
                  <a:off x="1855" y="364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2" name="Freeform 456"/>
                <p:cNvSpPr>
                  <a:spLocks/>
                </p:cNvSpPr>
                <p:nvPr/>
              </p:nvSpPr>
              <p:spPr bwMode="auto">
                <a:xfrm>
                  <a:off x="4172" y="346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3" name="Freeform 457"/>
                <p:cNvSpPr>
                  <a:spLocks/>
                </p:cNvSpPr>
                <p:nvPr/>
              </p:nvSpPr>
              <p:spPr bwMode="auto">
                <a:xfrm>
                  <a:off x="694" y="294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4" name="Freeform 458"/>
                <p:cNvSpPr>
                  <a:spLocks/>
                </p:cNvSpPr>
                <p:nvPr/>
              </p:nvSpPr>
              <p:spPr bwMode="auto">
                <a:xfrm>
                  <a:off x="3011" y="327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5" name="Freeform 459"/>
                <p:cNvSpPr>
                  <a:spLocks/>
                </p:cNvSpPr>
                <p:nvPr/>
              </p:nvSpPr>
              <p:spPr bwMode="auto">
                <a:xfrm>
                  <a:off x="2574" y="3184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6" name="Freeform 460"/>
                <p:cNvSpPr>
                  <a:spLocks/>
                </p:cNvSpPr>
                <p:nvPr/>
              </p:nvSpPr>
              <p:spPr bwMode="auto">
                <a:xfrm>
                  <a:off x="4892" y="371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7" name="Freeform 461"/>
                <p:cNvSpPr>
                  <a:spLocks/>
                </p:cNvSpPr>
                <p:nvPr/>
              </p:nvSpPr>
              <p:spPr bwMode="auto">
                <a:xfrm>
                  <a:off x="1418" y="3595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8" name="Freeform 462"/>
                <p:cNvSpPr>
                  <a:spLocks/>
                </p:cNvSpPr>
                <p:nvPr/>
              </p:nvSpPr>
              <p:spPr bwMode="auto">
                <a:xfrm>
                  <a:off x="3736" y="348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59" name="Freeform 463"/>
                <p:cNvSpPr>
                  <a:spLocks/>
                </p:cNvSpPr>
                <p:nvPr/>
              </p:nvSpPr>
              <p:spPr bwMode="auto">
                <a:xfrm>
                  <a:off x="3155" y="361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0" name="Freeform 464"/>
                <p:cNvSpPr>
                  <a:spLocks/>
                </p:cNvSpPr>
                <p:nvPr/>
              </p:nvSpPr>
              <p:spPr bwMode="auto">
                <a:xfrm>
                  <a:off x="838" y="283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1" name="Freeform 465"/>
                <p:cNvSpPr>
                  <a:spLocks/>
                </p:cNvSpPr>
                <p:nvPr/>
              </p:nvSpPr>
              <p:spPr bwMode="auto">
                <a:xfrm>
                  <a:off x="4316" y="351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2" name="Freeform 466"/>
                <p:cNvSpPr>
                  <a:spLocks/>
                </p:cNvSpPr>
                <p:nvPr/>
              </p:nvSpPr>
              <p:spPr bwMode="auto">
                <a:xfrm>
                  <a:off x="1999" y="314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3" name="Freeform 467"/>
                <p:cNvSpPr>
                  <a:spLocks/>
                </p:cNvSpPr>
                <p:nvPr/>
              </p:nvSpPr>
              <p:spPr bwMode="auto">
                <a:xfrm>
                  <a:off x="4023" y="3703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4" name="Freeform 468"/>
                <p:cNvSpPr>
                  <a:spLocks/>
                </p:cNvSpPr>
                <p:nvPr/>
              </p:nvSpPr>
              <p:spPr bwMode="auto">
                <a:xfrm>
                  <a:off x="1706" y="314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5" name="Freeform 469"/>
                <p:cNvSpPr>
                  <a:spLocks/>
                </p:cNvSpPr>
                <p:nvPr/>
              </p:nvSpPr>
              <p:spPr bwMode="auto">
                <a:xfrm>
                  <a:off x="2867" y="310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6" name="Freeform 470"/>
                <p:cNvSpPr>
                  <a:spLocks/>
                </p:cNvSpPr>
                <p:nvPr/>
              </p:nvSpPr>
              <p:spPr bwMode="auto">
                <a:xfrm>
                  <a:off x="550" y="288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7" name="Freeform 471"/>
                <p:cNvSpPr>
                  <a:spLocks/>
                </p:cNvSpPr>
                <p:nvPr/>
              </p:nvSpPr>
              <p:spPr bwMode="auto">
                <a:xfrm>
                  <a:off x="1130" y="322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8" name="Freeform 472"/>
                <p:cNvSpPr>
                  <a:spLocks/>
                </p:cNvSpPr>
                <p:nvPr/>
              </p:nvSpPr>
              <p:spPr bwMode="auto">
                <a:xfrm>
                  <a:off x="3448" y="35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69" name="Freeform 473"/>
                <p:cNvSpPr>
                  <a:spLocks/>
                </p:cNvSpPr>
                <p:nvPr/>
              </p:nvSpPr>
              <p:spPr bwMode="auto">
                <a:xfrm>
                  <a:off x="4604" y="30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0" name="Freeform 474"/>
                <p:cNvSpPr>
                  <a:spLocks/>
                </p:cNvSpPr>
                <p:nvPr/>
              </p:nvSpPr>
              <p:spPr bwMode="auto">
                <a:xfrm>
                  <a:off x="2466" y="366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1" name="Freeform 475"/>
                <p:cNvSpPr>
                  <a:spLocks/>
                </p:cNvSpPr>
                <p:nvPr/>
              </p:nvSpPr>
              <p:spPr bwMode="auto">
                <a:xfrm>
                  <a:off x="4784" y="352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2" name="Freeform 476"/>
                <p:cNvSpPr>
                  <a:spLocks/>
                </p:cNvSpPr>
                <p:nvPr/>
              </p:nvSpPr>
              <p:spPr bwMode="auto">
                <a:xfrm>
                  <a:off x="1310" y="29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3" name="Freeform 477"/>
                <p:cNvSpPr>
                  <a:spLocks/>
                </p:cNvSpPr>
                <p:nvPr/>
              </p:nvSpPr>
              <p:spPr bwMode="auto">
                <a:xfrm>
                  <a:off x="3628" y="34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4" name="Freeform 478"/>
                <p:cNvSpPr>
                  <a:spLocks/>
                </p:cNvSpPr>
                <p:nvPr/>
              </p:nvSpPr>
              <p:spPr bwMode="auto">
                <a:xfrm>
                  <a:off x="3047" y="34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5" name="Freeform 479"/>
                <p:cNvSpPr>
                  <a:spLocks/>
                </p:cNvSpPr>
                <p:nvPr/>
              </p:nvSpPr>
              <p:spPr bwMode="auto">
                <a:xfrm>
                  <a:off x="730" y="32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6" name="Freeform 480"/>
                <p:cNvSpPr>
                  <a:spLocks/>
                </p:cNvSpPr>
                <p:nvPr/>
              </p:nvSpPr>
              <p:spPr bwMode="auto">
                <a:xfrm>
                  <a:off x="4208" y="370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7" name="Freeform 481"/>
                <p:cNvSpPr>
                  <a:spLocks/>
                </p:cNvSpPr>
                <p:nvPr/>
              </p:nvSpPr>
              <p:spPr bwMode="auto">
                <a:xfrm>
                  <a:off x="1891" y="299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8" name="Freeform 482"/>
                <p:cNvSpPr>
                  <a:spLocks/>
                </p:cNvSpPr>
                <p:nvPr/>
              </p:nvSpPr>
              <p:spPr bwMode="auto">
                <a:xfrm>
                  <a:off x="4496" y="321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79" name="Freeform 483"/>
                <p:cNvSpPr>
                  <a:spLocks/>
                </p:cNvSpPr>
                <p:nvPr/>
              </p:nvSpPr>
              <p:spPr bwMode="auto">
                <a:xfrm>
                  <a:off x="2179" y="348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0" name="Freeform 484"/>
                <p:cNvSpPr>
                  <a:spLocks/>
                </p:cNvSpPr>
                <p:nvPr/>
              </p:nvSpPr>
              <p:spPr bwMode="auto">
                <a:xfrm>
                  <a:off x="3335" y="369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1" name="Freeform 485"/>
                <p:cNvSpPr>
                  <a:spLocks/>
                </p:cNvSpPr>
                <p:nvPr/>
              </p:nvSpPr>
              <p:spPr bwMode="auto">
                <a:xfrm>
                  <a:off x="1017" y="292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2" name="Freeform 486"/>
                <p:cNvSpPr>
                  <a:spLocks/>
                </p:cNvSpPr>
                <p:nvPr/>
              </p:nvSpPr>
              <p:spPr bwMode="auto">
                <a:xfrm>
                  <a:off x="1598" y="342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3" name="Freeform 487"/>
                <p:cNvSpPr>
                  <a:spLocks/>
                </p:cNvSpPr>
                <p:nvPr/>
              </p:nvSpPr>
              <p:spPr bwMode="auto">
                <a:xfrm>
                  <a:off x="3916" y="3112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4" name="Freeform 488"/>
                <p:cNvSpPr>
                  <a:spLocks/>
                </p:cNvSpPr>
                <p:nvPr/>
              </p:nvSpPr>
              <p:spPr bwMode="auto">
                <a:xfrm>
                  <a:off x="2759" y="3308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5" name="Freeform 489"/>
                <p:cNvSpPr>
                  <a:spLocks/>
                </p:cNvSpPr>
                <p:nvPr/>
              </p:nvSpPr>
              <p:spPr bwMode="auto">
                <a:xfrm>
                  <a:off x="5077" y="352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6" name="Freeform 490"/>
                <p:cNvSpPr>
                  <a:spLocks/>
                </p:cNvSpPr>
                <p:nvPr/>
              </p:nvSpPr>
              <p:spPr bwMode="auto">
                <a:xfrm>
                  <a:off x="586" y="30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7" name="Freeform 491"/>
                <p:cNvSpPr>
                  <a:spLocks/>
                </p:cNvSpPr>
                <p:nvPr/>
              </p:nvSpPr>
              <p:spPr bwMode="auto">
                <a:xfrm>
                  <a:off x="2903" y="35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8" name="Freeform 492"/>
                <p:cNvSpPr>
                  <a:spLocks/>
                </p:cNvSpPr>
                <p:nvPr/>
              </p:nvSpPr>
              <p:spPr bwMode="auto">
                <a:xfrm>
                  <a:off x="1742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89" name="Freeform 493"/>
                <p:cNvSpPr>
                  <a:spLocks/>
                </p:cNvSpPr>
                <p:nvPr/>
              </p:nvSpPr>
              <p:spPr bwMode="auto">
                <a:xfrm>
                  <a:off x="4059" y="3148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0" name="Freeform 494"/>
                <p:cNvSpPr>
                  <a:spLocks/>
                </p:cNvSpPr>
                <p:nvPr/>
              </p:nvSpPr>
              <p:spPr bwMode="auto">
                <a:xfrm>
                  <a:off x="4640" y="370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1" name="Freeform 495"/>
                <p:cNvSpPr>
                  <a:spLocks/>
                </p:cNvSpPr>
                <p:nvPr/>
              </p:nvSpPr>
              <p:spPr bwMode="auto">
                <a:xfrm>
                  <a:off x="2323" y="33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2" name="Freeform 496"/>
                <p:cNvSpPr>
                  <a:spLocks/>
                </p:cNvSpPr>
                <p:nvPr/>
              </p:nvSpPr>
              <p:spPr bwMode="auto">
                <a:xfrm>
                  <a:off x="3484" y="33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3" name="Freeform 497"/>
                <p:cNvSpPr>
                  <a:spLocks/>
                </p:cNvSpPr>
                <p:nvPr/>
              </p:nvSpPr>
              <p:spPr bwMode="auto">
                <a:xfrm>
                  <a:off x="1166" y="3041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4" name="Freeform 498"/>
                <p:cNvSpPr>
                  <a:spLocks/>
                </p:cNvSpPr>
                <p:nvPr/>
              </p:nvSpPr>
              <p:spPr bwMode="auto">
                <a:xfrm>
                  <a:off x="3772" y="367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5" name="Freeform 499"/>
                <p:cNvSpPr>
                  <a:spLocks/>
                </p:cNvSpPr>
                <p:nvPr/>
              </p:nvSpPr>
              <p:spPr bwMode="auto">
                <a:xfrm>
                  <a:off x="1454" y="3035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6" name="Freeform 500"/>
                <p:cNvSpPr>
                  <a:spLocks/>
                </p:cNvSpPr>
                <p:nvPr/>
              </p:nvSpPr>
              <p:spPr bwMode="auto">
                <a:xfrm>
                  <a:off x="4933" y="36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7" name="Freeform 501"/>
                <p:cNvSpPr>
                  <a:spLocks/>
                </p:cNvSpPr>
                <p:nvPr/>
              </p:nvSpPr>
              <p:spPr bwMode="auto">
                <a:xfrm>
                  <a:off x="2616" y="33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8" name="Freeform 502"/>
                <p:cNvSpPr>
                  <a:spLocks/>
                </p:cNvSpPr>
                <p:nvPr/>
              </p:nvSpPr>
              <p:spPr bwMode="auto">
                <a:xfrm>
                  <a:off x="2035" y="304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199" name="Freeform 503"/>
                <p:cNvSpPr>
                  <a:spLocks/>
                </p:cNvSpPr>
                <p:nvPr/>
              </p:nvSpPr>
              <p:spPr bwMode="auto">
                <a:xfrm>
                  <a:off x="4352" y="35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0" name="Freeform 504"/>
                <p:cNvSpPr>
                  <a:spLocks/>
                </p:cNvSpPr>
                <p:nvPr/>
              </p:nvSpPr>
              <p:spPr bwMode="auto">
                <a:xfrm>
                  <a:off x="874" y="33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1" name="Freeform 505"/>
                <p:cNvSpPr>
                  <a:spLocks/>
                </p:cNvSpPr>
                <p:nvPr/>
              </p:nvSpPr>
              <p:spPr bwMode="auto">
                <a:xfrm>
                  <a:off x="3191" y="307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2" name="Freeform 506"/>
                <p:cNvSpPr>
                  <a:spLocks/>
                </p:cNvSpPr>
                <p:nvPr/>
              </p:nvSpPr>
              <p:spPr bwMode="auto">
                <a:xfrm>
                  <a:off x="3263" y="310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3" name="Freeform 507"/>
                <p:cNvSpPr>
                  <a:spLocks/>
                </p:cNvSpPr>
                <p:nvPr/>
              </p:nvSpPr>
              <p:spPr bwMode="auto">
                <a:xfrm>
                  <a:off x="945" y="3261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4" name="Freeform 508"/>
                <p:cNvSpPr>
                  <a:spLocks/>
                </p:cNvSpPr>
                <p:nvPr/>
              </p:nvSpPr>
              <p:spPr bwMode="auto">
                <a:xfrm>
                  <a:off x="4424" y="372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5" name="Freeform 509"/>
                <p:cNvSpPr>
                  <a:spLocks/>
                </p:cNvSpPr>
                <p:nvPr/>
              </p:nvSpPr>
              <p:spPr bwMode="auto">
                <a:xfrm>
                  <a:off x="2107" y="31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6" name="Freeform 510"/>
                <p:cNvSpPr>
                  <a:spLocks/>
                </p:cNvSpPr>
                <p:nvPr/>
              </p:nvSpPr>
              <p:spPr bwMode="auto">
                <a:xfrm>
                  <a:off x="2687" y="364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7" name="Freeform 511"/>
                <p:cNvSpPr>
                  <a:spLocks/>
                </p:cNvSpPr>
                <p:nvPr/>
              </p:nvSpPr>
              <p:spPr bwMode="auto">
                <a:xfrm>
                  <a:off x="5005" y="340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8" name="Freeform 512"/>
                <p:cNvSpPr>
                  <a:spLocks/>
                </p:cNvSpPr>
                <p:nvPr/>
              </p:nvSpPr>
              <p:spPr bwMode="auto">
                <a:xfrm>
                  <a:off x="384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09" name="Freeform 513"/>
                <p:cNvSpPr>
                  <a:spLocks/>
                </p:cNvSpPr>
                <p:nvPr/>
              </p:nvSpPr>
              <p:spPr bwMode="auto">
                <a:xfrm>
                  <a:off x="1238" y="35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0" name="Freeform 514"/>
                <p:cNvSpPr>
                  <a:spLocks/>
                </p:cNvSpPr>
                <p:nvPr/>
              </p:nvSpPr>
              <p:spPr bwMode="auto">
                <a:xfrm>
                  <a:off x="3556" y="34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1" name="Freeform 515"/>
                <p:cNvSpPr>
                  <a:spLocks/>
                </p:cNvSpPr>
                <p:nvPr/>
              </p:nvSpPr>
              <p:spPr bwMode="auto">
                <a:xfrm>
                  <a:off x="2395" y="3184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2" name="Freeform 516"/>
                <p:cNvSpPr>
                  <a:spLocks/>
                </p:cNvSpPr>
                <p:nvPr/>
              </p:nvSpPr>
              <p:spPr bwMode="auto">
                <a:xfrm>
                  <a:off x="4712" y="362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3" name="Freeform 517"/>
                <p:cNvSpPr>
                  <a:spLocks/>
                </p:cNvSpPr>
                <p:nvPr/>
              </p:nvSpPr>
              <p:spPr bwMode="auto">
                <a:xfrm>
                  <a:off x="4131" y="34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4" name="Freeform 518"/>
                <p:cNvSpPr>
                  <a:spLocks/>
                </p:cNvSpPr>
                <p:nvPr/>
              </p:nvSpPr>
              <p:spPr bwMode="auto">
                <a:xfrm>
                  <a:off x="1814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5" name="Freeform 519"/>
                <p:cNvSpPr>
                  <a:spLocks/>
                </p:cNvSpPr>
                <p:nvPr/>
              </p:nvSpPr>
              <p:spPr bwMode="auto">
                <a:xfrm>
                  <a:off x="2975" y="35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6" name="Freeform 520"/>
                <p:cNvSpPr>
                  <a:spLocks/>
                </p:cNvSpPr>
                <p:nvPr/>
              </p:nvSpPr>
              <p:spPr bwMode="auto">
                <a:xfrm>
                  <a:off x="658" y="242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7" name="Freeform 521"/>
                <p:cNvSpPr>
                  <a:spLocks/>
                </p:cNvSpPr>
                <p:nvPr/>
              </p:nvSpPr>
              <p:spPr bwMode="auto">
                <a:xfrm>
                  <a:off x="4856" y="363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8" name="Freeform 522"/>
                <p:cNvSpPr>
                  <a:spLocks/>
                </p:cNvSpPr>
                <p:nvPr/>
              </p:nvSpPr>
              <p:spPr bwMode="auto">
                <a:xfrm>
                  <a:off x="2538" y="3077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19" name="Freeform 523"/>
                <p:cNvSpPr>
                  <a:spLocks/>
                </p:cNvSpPr>
                <p:nvPr/>
              </p:nvSpPr>
              <p:spPr bwMode="auto">
                <a:xfrm>
                  <a:off x="3700" y="34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0" name="Freeform 524"/>
                <p:cNvSpPr>
                  <a:spLocks/>
                </p:cNvSpPr>
                <p:nvPr/>
              </p:nvSpPr>
              <p:spPr bwMode="auto">
                <a:xfrm>
                  <a:off x="1382" y="31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1" name="Freeform 525"/>
                <p:cNvSpPr>
                  <a:spLocks/>
                </p:cNvSpPr>
                <p:nvPr/>
              </p:nvSpPr>
              <p:spPr bwMode="auto">
                <a:xfrm>
                  <a:off x="802" y="295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2" name="Freeform 526"/>
                <p:cNvSpPr>
                  <a:spLocks/>
                </p:cNvSpPr>
                <p:nvPr/>
              </p:nvSpPr>
              <p:spPr bwMode="auto">
                <a:xfrm>
                  <a:off x="3119" y="355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3" name="Freeform 527"/>
                <p:cNvSpPr>
                  <a:spLocks/>
                </p:cNvSpPr>
                <p:nvPr/>
              </p:nvSpPr>
              <p:spPr bwMode="auto">
                <a:xfrm>
                  <a:off x="1963" y="343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4" name="Freeform 528"/>
                <p:cNvSpPr>
                  <a:spLocks/>
                </p:cNvSpPr>
                <p:nvPr/>
              </p:nvSpPr>
              <p:spPr bwMode="auto">
                <a:xfrm>
                  <a:off x="4280" y="3333"/>
                  <a:ext cx="42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5" name="Freeform 529"/>
                <p:cNvSpPr>
                  <a:spLocks/>
                </p:cNvSpPr>
                <p:nvPr/>
              </p:nvSpPr>
              <p:spPr bwMode="auto">
                <a:xfrm>
                  <a:off x="1670" y="3261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6" name="Freeform 530"/>
                <p:cNvSpPr>
                  <a:spLocks/>
                </p:cNvSpPr>
                <p:nvPr/>
              </p:nvSpPr>
              <p:spPr bwMode="auto">
                <a:xfrm>
                  <a:off x="3988" y="366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7" name="Freeform 531"/>
                <p:cNvSpPr>
                  <a:spLocks/>
                </p:cNvSpPr>
                <p:nvPr/>
              </p:nvSpPr>
              <p:spPr bwMode="auto">
                <a:xfrm>
                  <a:off x="514" y="323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8" name="Freeform 532"/>
                <p:cNvSpPr>
                  <a:spLocks/>
                </p:cNvSpPr>
                <p:nvPr/>
              </p:nvSpPr>
              <p:spPr bwMode="auto">
                <a:xfrm>
                  <a:off x="2831" y="302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29" name="Freeform 533"/>
                <p:cNvSpPr>
                  <a:spLocks/>
                </p:cNvSpPr>
                <p:nvPr/>
              </p:nvSpPr>
              <p:spPr bwMode="auto">
                <a:xfrm>
                  <a:off x="3412" y="37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0" name="Freeform 534"/>
                <p:cNvSpPr>
                  <a:spLocks/>
                </p:cNvSpPr>
                <p:nvPr/>
              </p:nvSpPr>
              <p:spPr bwMode="auto">
                <a:xfrm>
                  <a:off x="1095" y="2963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1" name="Freeform 535"/>
                <p:cNvSpPr>
                  <a:spLocks/>
                </p:cNvSpPr>
                <p:nvPr/>
              </p:nvSpPr>
              <p:spPr bwMode="auto">
                <a:xfrm>
                  <a:off x="4568" y="320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2" name="Freeform 536"/>
                <p:cNvSpPr>
                  <a:spLocks/>
                </p:cNvSpPr>
                <p:nvPr/>
              </p:nvSpPr>
              <p:spPr bwMode="auto">
                <a:xfrm>
                  <a:off x="2251" y="305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3" name="Freeform 537"/>
                <p:cNvSpPr>
                  <a:spLocks/>
                </p:cNvSpPr>
                <p:nvPr/>
              </p:nvSpPr>
              <p:spPr bwMode="auto">
                <a:xfrm>
                  <a:off x="3499" y="34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4" name="Freeform 538"/>
                <p:cNvSpPr>
                  <a:spLocks/>
                </p:cNvSpPr>
                <p:nvPr/>
              </p:nvSpPr>
              <p:spPr bwMode="auto">
                <a:xfrm>
                  <a:off x="1182" y="285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5" name="Freeform 539"/>
                <p:cNvSpPr>
                  <a:spLocks/>
                </p:cNvSpPr>
                <p:nvPr/>
              </p:nvSpPr>
              <p:spPr bwMode="auto">
                <a:xfrm>
                  <a:off x="4661" y="3410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6" name="Freeform 540"/>
                <p:cNvSpPr>
                  <a:spLocks/>
                </p:cNvSpPr>
                <p:nvPr/>
              </p:nvSpPr>
              <p:spPr bwMode="auto">
                <a:xfrm>
                  <a:off x="2343" y="34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7" name="Freeform 541"/>
                <p:cNvSpPr>
                  <a:spLocks/>
                </p:cNvSpPr>
                <p:nvPr/>
              </p:nvSpPr>
              <p:spPr bwMode="auto">
                <a:xfrm>
                  <a:off x="1763" y="303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8" name="Freeform 542"/>
                <p:cNvSpPr>
                  <a:spLocks/>
                </p:cNvSpPr>
                <p:nvPr/>
              </p:nvSpPr>
              <p:spPr bwMode="auto">
                <a:xfrm>
                  <a:off x="4080" y="36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39" name="Freeform 543"/>
                <p:cNvSpPr>
                  <a:spLocks/>
                </p:cNvSpPr>
                <p:nvPr/>
              </p:nvSpPr>
              <p:spPr bwMode="auto">
                <a:xfrm>
                  <a:off x="601" y="33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0" name="Freeform 544"/>
                <p:cNvSpPr>
                  <a:spLocks/>
                </p:cNvSpPr>
                <p:nvPr/>
              </p:nvSpPr>
              <p:spPr bwMode="auto">
                <a:xfrm>
                  <a:off x="2919" y="317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1" name="Freeform 545"/>
                <p:cNvSpPr>
                  <a:spLocks/>
                </p:cNvSpPr>
                <p:nvPr/>
              </p:nvSpPr>
              <p:spPr bwMode="auto">
                <a:xfrm>
                  <a:off x="894" y="3184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2" name="Freeform 546"/>
                <p:cNvSpPr>
                  <a:spLocks/>
                </p:cNvSpPr>
                <p:nvPr/>
              </p:nvSpPr>
              <p:spPr bwMode="auto">
                <a:xfrm>
                  <a:off x="3212" y="357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3" name="Freeform 547"/>
                <p:cNvSpPr>
                  <a:spLocks/>
                </p:cNvSpPr>
                <p:nvPr/>
              </p:nvSpPr>
              <p:spPr bwMode="auto">
                <a:xfrm>
                  <a:off x="2050" y="356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4" name="Freeform 548"/>
                <p:cNvSpPr>
                  <a:spLocks/>
                </p:cNvSpPr>
                <p:nvPr/>
              </p:nvSpPr>
              <p:spPr bwMode="auto">
                <a:xfrm>
                  <a:off x="4368" y="325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5" name="Freeform 549"/>
                <p:cNvSpPr>
                  <a:spLocks/>
                </p:cNvSpPr>
                <p:nvPr/>
              </p:nvSpPr>
              <p:spPr bwMode="auto">
                <a:xfrm>
                  <a:off x="4948" y="371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6" name="Freeform 550"/>
                <p:cNvSpPr>
                  <a:spLocks/>
                </p:cNvSpPr>
                <p:nvPr/>
              </p:nvSpPr>
              <p:spPr bwMode="auto">
                <a:xfrm>
                  <a:off x="2631" y="32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7" name="Freeform 551"/>
                <p:cNvSpPr>
                  <a:spLocks/>
                </p:cNvSpPr>
                <p:nvPr/>
              </p:nvSpPr>
              <p:spPr bwMode="auto">
                <a:xfrm>
                  <a:off x="3792" y="323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8" name="Freeform 552"/>
                <p:cNvSpPr>
                  <a:spLocks/>
                </p:cNvSpPr>
                <p:nvPr/>
              </p:nvSpPr>
              <p:spPr bwMode="auto">
                <a:xfrm>
                  <a:off x="1475" y="297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49" name="Freeform 553"/>
                <p:cNvSpPr>
                  <a:spLocks/>
                </p:cNvSpPr>
                <p:nvPr/>
              </p:nvSpPr>
              <p:spPr bwMode="auto">
                <a:xfrm>
                  <a:off x="4224" y="306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0" name="Freeform 554"/>
                <p:cNvSpPr>
                  <a:spLocks/>
                </p:cNvSpPr>
                <p:nvPr/>
              </p:nvSpPr>
              <p:spPr bwMode="auto">
                <a:xfrm>
                  <a:off x="1906" y="338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1" name="Freeform 555"/>
                <p:cNvSpPr>
                  <a:spLocks/>
                </p:cNvSpPr>
                <p:nvPr/>
              </p:nvSpPr>
              <p:spPr bwMode="auto">
                <a:xfrm>
                  <a:off x="3068" y="37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2" name="Freeform 556"/>
                <p:cNvSpPr>
                  <a:spLocks/>
                </p:cNvSpPr>
                <p:nvPr/>
              </p:nvSpPr>
              <p:spPr bwMode="auto">
                <a:xfrm>
                  <a:off x="750" y="285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3" name="Freeform 557"/>
                <p:cNvSpPr>
                  <a:spLocks/>
                </p:cNvSpPr>
                <p:nvPr/>
              </p:nvSpPr>
              <p:spPr bwMode="auto">
                <a:xfrm>
                  <a:off x="1326" y="345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4" name="Freeform 558"/>
                <p:cNvSpPr>
                  <a:spLocks/>
                </p:cNvSpPr>
                <p:nvPr/>
              </p:nvSpPr>
              <p:spPr bwMode="auto">
                <a:xfrm>
                  <a:off x="3643" y="3297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5" name="Freeform 559"/>
                <p:cNvSpPr>
                  <a:spLocks/>
                </p:cNvSpPr>
                <p:nvPr/>
              </p:nvSpPr>
              <p:spPr bwMode="auto">
                <a:xfrm>
                  <a:off x="2487" y="342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6" name="Freeform 560"/>
                <p:cNvSpPr>
                  <a:spLocks/>
                </p:cNvSpPr>
                <p:nvPr/>
              </p:nvSpPr>
              <p:spPr bwMode="auto">
                <a:xfrm>
                  <a:off x="4805" y="348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7" name="Freeform 561"/>
                <p:cNvSpPr>
                  <a:spLocks/>
                </p:cNvSpPr>
                <p:nvPr/>
              </p:nvSpPr>
              <p:spPr bwMode="auto">
                <a:xfrm>
                  <a:off x="2775" y="37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8" name="Freeform 562"/>
                <p:cNvSpPr>
                  <a:spLocks/>
                </p:cNvSpPr>
                <p:nvPr/>
              </p:nvSpPr>
              <p:spPr bwMode="auto">
                <a:xfrm>
                  <a:off x="5092" y="361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59" name="Freeform 563"/>
                <p:cNvSpPr>
                  <a:spLocks/>
                </p:cNvSpPr>
                <p:nvPr/>
              </p:nvSpPr>
              <p:spPr bwMode="auto">
                <a:xfrm>
                  <a:off x="1619" y="313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0" name="Freeform 564"/>
                <p:cNvSpPr>
                  <a:spLocks/>
                </p:cNvSpPr>
                <p:nvPr/>
              </p:nvSpPr>
              <p:spPr bwMode="auto">
                <a:xfrm>
                  <a:off x="3936" y="350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1" name="Freeform 565"/>
                <p:cNvSpPr>
                  <a:spLocks/>
                </p:cNvSpPr>
                <p:nvPr/>
              </p:nvSpPr>
              <p:spPr bwMode="auto">
                <a:xfrm>
                  <a:off x="3355" y="3416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2" name="Freeform 566"/>
                <p:cNvSpPr>
                  <a:spLocks/>
                </p:cNvSpPr>
                <p:nvPr/>
              </p:nvSpPr>
              <p:spPr bwMode="auto">
                <a:xfrm>
                  <a:off x="1038" y="323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3" name="Freeform 567"/>
                <p:cNvSpPr>
                  <a:spLocks/>
                </p:cNvSpPr>
                <p:nvPr/>
              </p:nvSpPr>
              <p:spPr bwMode="auto">
                <a:xfrm>
                  <a:off x="4512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4" name="Freeform 568"/>
                <p:cNvSpPr>
                  <a:spLocks/>
                </p:cNvSpPr>
                <p:nvPr/>
              </p:nvSpPr>
              <p:spPr bwMode="auto">
                <a:xfrm>
                  <a:off x="2194" y="276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5" name="Freeform 569"/>
                <p:cNvSpPr>
                  <a:spLocks/>
                </p:cNvSpPr>
                <p:nvPr/>
              </p:nvSpPr>
              <p:spPr bwMode="auto">
                <a:xfrm>
                  <a:off x="1978" y="316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6" name="Freeform 570"/>
                <p:cNvSpPr>
                  <a:spLocks/>
                </p:cNvSpPr>
                <p:nvPr/>
              </p:nvSpPr>
              <p:spPr bwMode="auto">
                <a:xfrm>
                  <a:off x="4296" y="373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7" name="Freeform 571"/>
                <p:cNvSpPr>
                  <a:spLocks/>
                </p:cNvSpPr>
                <p:nvPr/>
              </p:nvSpPr>
              <p:spPr bwMode="auto">
                <a:xfrm>
                  <a:off x="822" y="329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8" name="Freeform 572"/>
                <p:cNvSpPr>
                  <a:spLocks/>
                </p:cNvSpPr>
                <p:nvPr/>
              </p:nvSpPr>
              <p:spPr bwMode="auto">
                <a:xfrm>
                  <a:off x="3140" y="301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69" name="Freeform 573"/>
                <p:cNvSpPr>
                  <a:spLocks/>
                </p:cNvSpPr>
                <p:nvPr/>
              </p:nvSpPr>
              <p:spPr bwMode="auto">
                <a:xfrm>
                  <a:off x="3715" y="371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0" name="Freeform 574"/>
                <p:cNvSpPr>
                  <a:spLocks/>
                </p:cNvSpPr>
                <p:nvPr/>
              </p:nvSpPr>
              <p:spPr bwMode="auto">
                <a:xfrm>
                  <a:off x="1398" y="316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1" name="Freeform 575"/>
                <p:cNvSpPr>
                  <a:spLocks/>
                </p:cNvSpPr>
                <p:nvPr/>
              </p:nvSpPr>
              <p:spPr bwMode="auto">
                <a:xfrm>
                  <a:off x="4876" y="3364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2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2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2" name="Freeform 576"/>
                <p:cNvSpPr>
                  <a:spLocks/>
                </p:cNvSpPr>
                <p:nvPr/>
              </p:nvSpPr>
              <p:spPr bwMode="auto">
                <a:xfrm>
                  <a:off x="2559" y="33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3" name="Freeform 577"/>
                <p:cNvSpPr>
                  <a:spLocks/>
                </p:cNvSpPr>
                <p:nvPr/>
              </p:nvSpPr>
              <p:spPr bwMode="auto">
                <a:xfrm>
                  <a:off x="4589" y="369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4" name="Freeform 578"/>
                <p:cNvSpPr>
                  <a:spLocks/>
                </p:cNvSpPr>
                <p:nvPr/>
              </p:nvSpPr>
              <p:spPr bwMode="auto">
                <a:xfrm>
                  <a:off x="2271" y="3226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5" name="Freeform 579"/>
                <p:cNvSpPr>
                  <a:spLocks/>
                </p:cNvSpPr>
                <p:nvPr/>
              </p:nvSpPr>
              <p:spPr bwMode="auto">
                <a:xfrm>
                  <a:off x="3427" y="3565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6" name="Freeform 580"/>
                <p:cNvSpPr>
                  <a:spLocks/>
                </p:cNvSpPr>
                <p:nvPr/>
              </p:nvSpPr>
              <p:spPr bwMode="auto">
                <a:xfrm>
                  <a:off x="1110" y="306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7" name="Freeform 581"/>
                <p:cNvSpPr>
                  <a:spLocks/>
                </p:cNvSpPr>
                <p:nvPr/>
              </p:nvSpPr>
              <p:spPr bwMode="auto">
                <a:xfrm>
                  <a:off x="529" y="283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8" name="Freeform 582"/>
                <p:cNvSpPr>
                  <a:spLocks/>
                </p:cNvSpPr>
                <p:nvPr/>
              </p:nvSpPr>
              <p:spPr bwMode="auto">
                <a:xfrm>
                  <a:off x="2847" y="345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79" name="Freeform 583"/>
                <p:cNvSpPr>
                  <a:spLocks/>
                </p:cNvSpPr>
                <p:nvPr/>
              </p:nvSpPr>
              <p:spPr bwMode="auto">
                <a:xfrm>
                  <a:off x="1691" y="35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0" name="Freeform 584"/>
                <p:cNvSpPr>
                  <a:spLocks/>
                </p:cNvSpPr>
                <p:nvPr/>
              </p:nvSpPr>
              <p:spPr bwMode="auto">
                <a:xfrm>
                  <a:off x="4008" y="330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1" name="Freeform 585"/>
                <p:cNvSpPr>
                  <a:spLocks/>
                </p:cNvSpPr>
                <p:nvPr/>
              </p:nvSpPr>
              <p:spPr bwMode="auto">
                <a:xfrm>
                  <a:off x="1547" y="35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2" name="Freeform 586"/>
                <p:cNvSpPr>
                  <a:spLocks/>
                </p:cNvSpPr>
                <p:nvPr/>
              </p:nvSpPr>
              <p:spPr bwMode="auto">
                <a:xfrm>
                  <a:off x="3864" y="33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3" name="Freeform 587"/>
                <p:cNvSpPr>
                  <a:spLocks/>
                </p:cNvSpPr>
                <p:nvPr/>
              </p:nvSpPr>
              <p:spPr bwMode="auto">
                <a:xfrm>
                  <a:off x="2703" y="3107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4" name="Freeform 588"/>
                <p:cNvSpPr>
                  <a:spLocks/>
                </p:cNvSpPr>
                <p:nvPr/>
              </p:nvSpPr>
              <p:spPr bwMode="auto">
                <a:xfrm>
                  <a:off x="5020" y="353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5" name="Freeform 589"/>
                <p:cNvSpPr>
                  <a:spLocks/>
                </p:cNvSpPr>
                <p:nvPr/>
              </p:nvSpPr>
              <p:spPr bwMode="auto">
                <a:xfrm>
                  <a:off x="4440" y="351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6" name="Freeform 590"/>
                <p:cNvSpPr>
                  <a:spLocks/>
                </p:cNvSpPr>
                <p:nvPr/>
              </p:nvSpPr>
              <p:spPr bwMode="auto">
                <a:xfrm>
                  <a:off x="2122" y="34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7" name="Freeform 591"/>
                <p:cNvSpPr>
                  <a:spLocks/>
                </p:cNvSpPr>
                <p:nvPr/>
              </p:nvSpPr>
              <p:spPr bwMode="auto">
                <a:xfrm>
                  <a:off x="3284" y="364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8" name="Freeform 592"/>
                <p:cNvSpPr>
                  <a:spLocks/>
                </p:cNvSpPr>
                <p:nvPr/>
              </p:nvSpPr>
              <p:spPr bwMode="auto">
                <a:xfrm>
                  <a:off x="966" y="264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89" name="Freeform 593"/>
                <p:cNvSpPr>
                  <a:spLocks/>
                </p:cNvSpPr>
                <p:nvPr/>
              </p:nvSpPr>
              <p:spPr bwMode="auto">
                <a:xfrm>
                  <a:off x="2996" y="321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0" name="Freeform 594"/>
                <p:cNvSpPr>
                  <a:spLocks/>
                </p:cNvSpPr>
                <p:nvPr/>
              </p:nvSpPr>
              <p:spPr bwMode="auto">
                <a:xfrm>
                  <a:off x="678" y="324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1" name="Freeform 595"/>
                <p:cNvSpPr>
                  <a:spLocks/>
                </p:cNvSpPr>
                <p:nvPr/>
              </p:nvSpPr>
              <p:spPr bwMode="auto">
                <a:xfrm>
                  <a:off x="4152" y="360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2" name="Freeform 596"/>
                <p:cNvSpPr>
                  <a:spLocks/>
                </p:cNvSpPr>
                <p:nvPr/>
              </p:nvSpPr>
              <p:spPr bwMode="auto">
                <a:xfrm>
                  <a:off x="1834" y="309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3" name="Freeform 597"/>
                <p:cNvSpPr>
                  <a:spLocks/>
                </p:cNvSpPr>
                <p:nvPr/>
              </p:nvSpPr>
              <p:spPr bwMode="auto">
                <a:xfrm>
                  <a:off x="2415" y="3544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1" y="0"/>
                    </a:cxn>
                    <a:cxn ang="0">
                      <a:pos x="41" y="21"/>
                    </a:cxn>
                    <a:cxn ang="0">
                      <a:pos x="21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1" y="0"/>
                      </a:lnTo>
                      <a:lnTo>
                        <a:pt x="41" y="21"/>
                      </a:lnTo>
                      <a:lnTo>
                        <a:pt x="21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4" name="Freeform 598"/>
                <p:cNvSpPr>
                  <a:spLocks/>
                </p:cNvSpPr>
                <p:nvPr/>
              </p:nvSpPr>
              <p:spPr bwMode="auto">
                <a:xfrm>
                  <a:off x="4733" y="3195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5" name="Freeform 599"/>
                <p:cNvSpPr>
                  <a:spLocks/>
                </p:cNvSpPr>
                <p:nvPr/>
              </p:nvSpPr>
              <p:spPr bwMode="auto">
                <a:xfrm>
                  <a:off x="1254" y="3148"/>
                  <a:ext cx="41" cy="42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2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2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6" name="Freeform 600"/>
                <p:cNvSpPr>
                  <a:spLocks/>
                </p:cNvSpPr>
                <p:nvPr/>
              </p:nvSpPr>
              <p:spPr bwMode="auto">
                <a:xfrm>
                  <a:off x="3571" y="3349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7" name="Freeform 601"/>
                <p:cNvSpPr>
                  <a:spLocks/>
                </p:cNvSpPr>
                <p:nvPr/>
              </p:nvSpPr>
              <p:spPr bwMode="auto">
                <a:xfrm>
                  <a:off x="1074" y="292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8" name="Freeform 602"/>
                <p:cNvSpPr>
                  <a:spLocks/>
                </p:cNvSpPr>
                <p:nvPr/>
              </p:nvSpPr>
              <p:spPr bwMode="auto">
                <a:xfrm>
                  <a:off x="3391" y="3642"/>
                  <a:ext cx="42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2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2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2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299" name="Freeform 603"/>
                <p:cNvSpPr>
                  <a:spLocks/>
                </p:cNvSpPr>
                <p:nvPr/>
              </p:nvSpPr>
              <p:spPr bwMode="auto">
                <a:xfrm>
                  <a:off x="2235" y="3673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300" name="Freeform 604"/>
                <p:cNvSpPr>
                  <a:spLocks/>
                </p:cNvSpPr>
                <p:nvPr/>
              </p:nvSpPr>
              <p:spPr bwMode="auto">
                <a:xfrm>
                  <a:off x="4553" y="3472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20" y="0"/>
                    </a:cxn>
                    <a:cxn ang="0">
                      <a:pos x="41" y="21"/>
                    </a:cxn>
                    <a:cxn ang="0">
                      <a:pos x="20" y="41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1" h="41">
                      <a:moveTo>
                        <a:pt x="0" y="21"/>
                      </a:moveTo>
                      <a:lnTo>
                        <a:pt x="20" y="0"/>
                      </a:lnTo>
                      <a:lnTo>
                        <a:pt x="41" y="21"/>
                      </a:lnTo>
                      <a:lnTo>
                        <a:pt x="20" y="41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301" name="Freeform 605"/>
                <p:cNvSpPr>
                  <a:spLocks/>
                </p:cNvSpPr>
                <p:nvPr/>
              </p:nvSpPr>
              <p:spPr bwMode="auto">
                <a:xfrm>
                  <a:off x="3972" y="3601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1" y="0"/>
                    </a:cxn>
                    <a:cxn ang="0">
                      <a:pos x="41" y="20"/>
                    </a:cxn>
                    <a:cxn ang="0">
                      <a:pos x="21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1" y="0"/>
                      </a:lnTo>
                      <a:lnTo>
                        <a:pt x="41" y="20"/>
                      </a:lnTo>
                      <a:lnTo>
                        <a:pt x="21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302" name="Freeform 606"/>
                <p:cNvSpPr>
                  <a:spLocks/>
                </p:cNvSpPr>
                <p:nvPr/>
              </p:nvSpPr>
              <p:spPr bwMode="auto">
                <a:xfrm>
                  <a:off x="1655" y="2938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  <p:sp>
              <p:nvSpPr>
                <p:cNvPr id="30303" name="Freeform 607"/>
                <p:cNvSpPr>
                  <a:spLocks/>
                </p:cNvSpPr>
                <p:nvPr/>
              </p:nvSpPr>
              <p:spPr bwMode="auto">
                <a:xfrm>
                  <a:off x="2811" y="3390"/>
                  <a:ext cx="41" cy="41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0" y="0"/>
                    </a:cxn>
                    <a:cxn ang="0">
                      <a:pos x="41" y="20"/>
                    </a:cxn>
                    <a:cxn ang="0">
                      <a:pos x="20" y="41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1" h="41">
                      <a:moveTo>
                        <a:pt x="0" y="20"/>
                      </a:moveTo>
                      <a:lnTo>
                        <a:pt x="20" y="0"/>
                      </a:lnTo>
                      <a:lnTo>
                        <a:pt x="41" y="20"/>
                      </a:lnTo>
                      <a:lnTo>
                        <a:pt x="20" y="41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80FF"/>
                </a:solidFill>
                <a:ln w="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00"/>
                </a:p>
              </p:txBody>
            </p:sp>
          </p:grpSp>
          <p:sp>
            <p:nvSpPr>
              <p:cNvPr id="30305" name="Freeform 609"/>
              <p:cNvSpPr>
                <a:spLocks/>
              </p:cNvSpPr>
              <p:nvPr/>
            </p:nvSpPr>
            <p:spPr bwMode="auto">
              <a:xfrm>
                <a:off x="782638" y="45577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06" name="Freeform 610"/>
              <p:cNvSpPr>
                <a:spLocks/>
              </p:cNvSpPr>
              <p:nvPr/>
            </p:nvSpPr>
            <p:spPr bwMode="auto">
              <a:xfrm>
                <a:off x="4927600" y="58626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07" name="Freeform 611"/>
              <p:cNvSpPr>
                <a:spLocks/>
              </p:cNvSpPr>
              <p:nvPr/>
            </p:nvSpPr>
            <p:spPr bwMode="auto">
              <a:xfrm>
                <a:off x="1247775" y="47942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08" name="Freeform 612"/>
              <p:cNvSpPr>
                <a:spLocks/>
              </p:cNvSpPr>
              <p:nvPr/>
            </p:nvSpPr>
            <p:spPr bwMode="auto">
              <a:xfrm>
                <a:off x="6762750" y="516890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09" name="Freeform 613"/>
              <p:cNvSpPr>
                <a:spLocks/>
              </p:cNvSpPr>
              <p:nvPr/>
            </p:nvSpPr>
            <p:spPr bwMode="auto">
              <a:xfrm>
                <a:off x="3082925" y="51609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0" name="Freeform 614"/>
              <p:cNvSpPr>
                <a:spLocks/>
              </p:cNvSpPr>
              <p:nvPr/>
            </p:nvSpPr>
            <p:spPr bwMode="auto">
              <a:xfrm>
                <a:off x="4005263" y="54959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1" name="Freeform 615"/>
              <p:cNvSpPr>
                <a:spLocks/>
              </p:cNvSpPr>
              <p:nvPr/>
            </p:nvSpPr>
            <p:spPr bwMode="auto">
              <a:xfrm>
                <a:off x="7683500" y="531653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2" name="Freeform 616"/>
              <p:cNvSpPr>
                <a:spLocks/>
              </p:cNvSpPr>
              <p:nvPr/>
            </p:nvSpPr>
            <p:spPr bwMode="auto">
              <a:xfrm>
                <a:off x="5840413" y="48752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3" name="Freeform 617"/>
              <p:cNvSpPr>
                <a:spLocks/>
              </p:cNvSpPr>
              <p:nvPr/>
            </p:nvSpPr>
            <p:spPr bwMode="auto">
              <a:xfrm>
                <a:off x="2854325" y="5545138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2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2" h="41">
                    <a:moveTo>
                      <a:pt x="0" y="20"/>
                    </a:moveTo>
                    <a:lnTo>
                      <a:pt x="21" y="0"/>
                    </a:lnTo>
                    <a:lnTo>
                      <a:pt x="42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4" name="Freeform 618"/>
              <p:cNvSpPr>
                <a:spLocks/>
              </p:cNvSpPr>
              <p:nvPr/>
            </p:nvSpPr>
            <p:spPr bwMode="auto">
              <a:xfrm>
                <a:off x="6534150" y="52101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5" name="Freeform 619"/>
              <p:cNvSpPr>
                <a:spLocks/>
              </p:cNvSpPr>
              <p:nvPr/>
            </p:nvSpPr>
            <p:spPr bwMode="auto">
              <a:xfrm>
                <a:off x="1011238" y="49164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6" name="Freeform 620"/>
              <p:cNvSpPr>
                <a:spLocks/>
              </p:cNvSpPr>
              <p:nvPr/>
            </p:nvSpPr>
            <p:spPr bwMode="auto">
              <a:xfrm>
                <a:off x="4691063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7" name="Freeform 621"/>
              <p:cNvSpPr>
                <a:spLocks/>
              </p:cNvSpPr>
              <p:nvPr/>
            </p:nvSpPr>
            <p:spPr bwMode="auto">
              <a:xfrm>
                <a:off x="5611813" y="48752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8" name="Freeform 622"/>
              <p:cNvSpPr>
                <a:spLocks/>
              </p:cNvSpPr>
              <p:nvPr/>
            </p:nvSpPr>
            <p:spPr bwMode="auto">
              <a:xfrm>
                <a:off x="1933575" y="50466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19" name="Freeform 623"/>
              <p:cNvSpPr>
                <a:spLocks/>
              </p:cNvSpPr>
              <p:nvPr/>
            </p:nvSpPr>
            <p:spPr bwMode="auto">
              <a:xfrm>
                <a:off x="7456488" y="59118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0" name="Freeform 624"/>
              <p:cNvSpPr>
                <a:spLocks/>
              </p:cNvSpPr>
              <p:nvPr/>
            </p:nvSpPr>
            <p:spPr bwMode="auto">
              <a:xfrm>
                <a:off x="3776663" y="47450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1" name="Freeform 625"/>
              <p:cNvSpPr>
                <a:spLocks/>
              </p:cNvSpPr>
              <p:nvPr/>
            </p:nvSpPr>
            <p:spPr bwMode="auto">
              <a:xfrm>
                <a:off x="7912100" y="54625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2" name="Freeform 626"/>
              <p:cNvSpPr>
                <a:spLocks/>
              </p:cNvSpPr>
              <p:nvPr/>
            </p:nvSpPr>
            <p:spPr bwMode="auto">
              <a:xfrm>
                <a:off x="4233863" y="56594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3" name="Freeform 627"/>
              <p:cNvSpPr>
                <a:spLocks/>
              </p:cNvSpPr>
              <p:nvPr/>
            </p:nvSpPr>
            <p:spPr bwMode="auto">
              <a:xfrm>
                <a:off x="6076950" y="57896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4" name="Freeform 628"/>
              <p:cNvSpPr>
                <a:spLocks/>
              </p:cNvSpPr>
              <p:nvPr/>
            </p:nvSpPr>
            <p:spPr bwMode="auto">
              <a:xfrm>
                <a:off x="2398713" y="4581525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5" name="Freeform 629"/>
              <p:cNvSpPr>
                <a:spLocks/>
              </p:cNvSpPr>
              <p:nvPr/>
            </p:nvSpPr>
            <p:spPr bwMode="auto">
              <a:xfrm>
                <a:off x="1476375" y="56181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6" name="Freeform 630"/>
              <p:cNvSpPr>
                <a:spLocks/>
              </p:cNvSpPr>
              <p:nvPr/>
            </p:nvSpPr>
            <p:spPr bwMode="auto">
              <a:xfrm>
                <a:off x="5156200" y="54546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7" name="Freeform 631"/>
              <p:cNvSpPr>
                <a:spLocks/>
              </p:cNvSpPr>
              <p:nvPr/>
            </p:nvSpPr>
            <p:spPr bwMode="auto">
              <a:xfrm>
                <a:off x="3311525" y="50466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8" name="Freeform 632"/>
              <p:cNvSpPr>
                <a:spLocks/>
              </p:cNvSpPr>
              <p:nvPr/>
            </p:nvSpPr>
            <p:spPr bwMode="auto">
              <a:xfrm>
                <a:off x="6991350" y="539750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29" name="Freeform 633"/>
              <p:cNvSpPr>
                <a:spLocks/>
              </p:cNvSpPr>
              <p:nvPr/>
            </p:nvSpPr>
            <p:spPr bwMode="auto">
              <a:xfrm>
                <a:off x="6877050" y="58959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0" name="Freeform 634"/>
              <p:cNvSpPr>
                <a:spLocks/>
              </p:cNvSpPr>
              <p:nvPr/>
            </p:nvSpPr>
            <p:spPr bwMode="auto">
              <a:xfrm>
                <a:off x="3197225" y="5348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1" name="Freeform 635"/>
              <p:cNvSpPr>
                <a:spLocks/>
              </p:cNvSpPr>
              <p:nvPr/>
            </p:nvSpPr>
            <p:spPr bwMode="auto">
              <a:xfrm>
                <a:off x="5041900" y="51530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2" name="Freeform 636"/>
              <p:cNvSpPr>
                <a:spLocks/>
              </p:cNvSpPr>
              <p:nvPr/>
            </p:nvSpPr>
            <p:spPr bwMode="auto">
              <a:xfrm>
                <a:off x="1362075" y="48672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3" name="Freeform 637"/>
              <p:cNvSpPr>
                <a:spLocks/>
              </p:cNvSpPr>
              <p:nvPr/>
            </p:nvSpPr>
            <p:spPr bwMode="auto">
              <a:xfrm>
                <a:off x="2284413" y="49895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4" name="Freeform 638"/>
              <p:cNvSpPr>
                <a:spLocks/>
              </p:cNvSpPr>
              <p:nvPr/>
            </p:nvSpPr>
            <p:spPr bwMode="auto">
              <a:xfrm>
                <a:off x="5954713" y="57642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5" name="Freeform 639"/>
              <p:cNvSpPr>
                <a:spLocks/>
              </p:cNvSpPr>
              <p:nvPr/>
            </p:nvSpPr>
            <p:spPr bwMode="auto">
              <a:xfrm>
                <a:off x="4119563" y="55689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6" name="Freeform 640"/>
              <p:cNvSpPr>
                <a:spLocks/>
              </p:cNvSpPr>
              <p:nvPr/>
            </p:nvSpPr>
            <p:spPr bwMode="auto">
              <a:xfrm>
                <a:off x="7797800" y="4989513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7" name="Freeform 641"/>
              <p:cNvSpPr>
                <a:spLocks/>
              </p:cNvSpPr>
              <p:nvPr/>
            </p:nvSpPr>
            <p:spPr bwMode="auto">
              <a:xfrm>
                <a:off x="3662363" y="48021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8" name="Freeform 642"/>
              <p:cNvSpPr>
                <a:spLocks/>
              </p:cNvSpPr>
              <p:nvPr/>
            </p:nvSpPr>
            <p:spPr bwMode="auto">
              <a:xfrm>
                <a:off x="7342188" y="58308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39" name="Freeform 643"/>
              <p:cNvSpPr>
                <a:spLocks/>
              </p:cNvSpPr>
              <p:nvPr/>
            </p:nvSpPr>
            <p:spPr bwMode="auto">
              <a:xfrm>
                <a:off x="1819275" y="55848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0" name="Freeform 644"/>
              <p:cNvSpPr>
                <a:spLocks/>
              </p:cNvSpPr>
              <p:nvPr/>
            </p:nvSpPr>
            <p:spPr bwMode="auto">
              <a:xfrm>
                <a:off x="5497513" y="51609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1" name="Freeform 645"/>
              <p:cNvSpPr>
                <a:spLocks/>
              </p:cNvSpPr>
              <p:nvPr/>
            </p:nvSpPr>
            <p:spPr bwMode="auto">
              <a:xfrm>
                <a:off x="4576763" y="58213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2" name="Freeform 646"/>
              <p:cNvSpPr>
                <a:spLocks/>
              </p:cNvSpPr>
              <p:nvPr/>
            </p:nvSpPr>
            <p:spPr bwMode="auto">
              <a:xfrm>
                <a:off x="896938" y="44116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3" name="Freeform 647"/>
              <p:cNvSpPr>
                <a:spLocks/>
              </p:cNvSpPr>
              <p:nvPr/>
            </p:nvSpPr>
            <p:spPr bwMode="auto">
              <a:xfrm>
                <a:off x="6419850" y="56673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4" name="Freeform 648"/>
              <p:cNvSpPr>
                <a:spLocks/>
              </p:cNvSpPr>
              <p:nvPr/>
            </p:nvSpPr>
            <p:spPr bwMode="auto">
              <a:xfrm>
                <a:off x="2741613" y="47942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5" name="Freeform 649"/>
              <p:cNvSpPr>
                <a:spLocks/>
              </p:cNvSpPr>
              <p:nvPr/>
            </p:nvSpPr>
            <p:spPr bwMode="auto">
              <a:xfrm>
                <a:off x="6191250" y="55038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6" name="Freeform 650"/>
              <p:cNvSpPr>
                <a:spLocks/>
              </p:cNvSpPr>
              <p:nvPr/>
            </p:nvSpPr>
            <p:spPr bwMode="auto">
              <a:xfrm>
                <a:off x="2513013" y="53816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7" name="Freeform 651"/>
              <p:cNvSpPr>
                <a:spLocks/>
              </p:cNvSpPr>
              <p:nvPr/>
            </p:nvSpPr>
            <p:spPr bwMode="auto">
              <a:xfrm>
                <a:off x="8026400" y="58785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8" name="Freeform 652"/>
              <p:cNvSpPr>
                <a:spLocks/>
              </p:cNvSpPr>
              <p:nvPr/>
            </p:nvSpPr>
            <p:spPr bwMode="auto">
              <a:xfrm>
                <a:off x="4348163" y="484346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49" name="Freeform 653"/>
              <p:cNvSpPr>
                <a:spLocks/>
              </p:cNvSpPr>
              <p:nvPr/>
            </p:nvSpPr>
            <p:spPr bwMode="auto">
              <a:xfrm>
                <a:off x="3425825" y="57896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0" name="Freeform 654"/>
              <p:cNvSpPr>
                <a:spLocks/>
              </p:cNvSpPr>
              <p:nvPr/>
            </p:nvSpPr>
            <p:spPr bwMode="auto">
              <a:xfrm>
                <a:off x="7105650" y="54054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1" name="Freeform 655"/>
              <p:cNvSpPr>
                <a:spLocks/>
              </p:cNvSpPr>
              <p:nvPr/>
            </p:nvSpPr>
            <p:spPr bwMode="auto">
              <a:xfrm>
                <a:off x="1590675" y="4581525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2" name="Freeform 656"/>
              <p:cNvSpPr>
                <a:spLocks/>
              </p:cNvSpPr>
              <p:nvPr/>
            </p:nvSpPr>
            <p:spPr bwMode="auto">
              <a:xfrm>
                <a:off x="5268913" y="5324475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3" name="Freeform 657"/>
              <p:cNvSpPr>
                <a:spLocks/>
              </p:cNvSpPr>
              <p:nvPr/>
            </p:nvSpPr>
            <p:spPr bwMode="auto">
              <a:xfrm>
                <a:off x="1133475" y="52181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4" name="Freeform 658"/>
              <p:cNvSpPr>
                <a:spLocks/>
              </p:cNvSpPr>
              <p:nvPr/>
            </p:nvSpPr>
            <p:spPr bwMode="auto">
              <a:xfrm>
                <a:off x="4813300" y="502285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5" name="Freeform 659"/>
              <p:cNvSpPr>
                <a:spLocks/>
              </p:cNvSpPr>
              <p:nvPr/>
            </p:nvSpPr>
            <p:spPr bwMode="auto">
              <a:xfrm>
                <a:off x="2968625" y="5283200"/>
                <a:ext cx="66675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2" h="41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6" name="Freeform 660"/>
              <p:cNvSpPr>
                <a:spLocks/>
              </p:cNvSpPr>
              <p:nvPr/>
            </p:nvSpPr>
            <p:spPr bwMode="auto">
              <a:xfrm>
                <a:off x="6648450" y="554513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7" name="Freeform 661"/>
              <p:cNvSpPr>
                <a:spLocks/>
              </p:cNvSpPr>
              <p:nvPr/>
            </p:nvSpPr>
            <p:spPr bwMode="auto">
              <a:xfrm>
                <a:off x="7570788" y="54625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8" name="Freeform 662"/>
              <p:cNvSpPr>
                <a:spLocks/>
              </p:cNvSpPr>
              <p:nvPr/>
            </p:nvSpPr>
            <p:spPr bwMode="auto">
              <a:xfrm>
                <a:off x="3890963" y="54387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59" name="Freeform 663"/>
              <p:cNvSpPr>
                <a:spLocks/>
              </p:cNvSpPr>
              <p:nvPr/>
            </p:nvSpPr>
            <p:spPr bwMode="auto">
              <a:xfrm>
                <a:off x="5726113" y="56022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0" name="Freeform 664"/>
              <p:cNvSpPr>
                <a:spLocks/>
              </p:cNvSpPr>
              <p:nvPr/>
            </p:nvSpPr>
            <p:spPr bwMode="auto">
              <a:xfrm>
                <a:off x="2047875" y="4533900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1" name="Freeform 665"/>
              <p:cNvSpPr>
                <a:spLocks/>
              </p:cNvSpPr>
              <p:nvPr/>
            </p:nvSpPr>
            <p:spPr bwMode="auto">
              <a:xfrm>
                <a:off x="5922963" y="51292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8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2" name="Freeform 666"/>
              <p:cNvSpPr>
                <a:spLocks/>
              </p:cNvSpPr>
              <p:nvPr/>
            </p:nvSpPr>
            <p:spPr bwMode="auto">
              <a:xfrm>
                <a:off x="4478338" y="5764213"/>
                <a:ext cx="65088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1" h="42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3" name="Freeform 667"/>
              <p:cNvSpPr>
                <a:spLocks/>
              </p:cNvSpPr>
              <p:nvPr/>
            </p:nvSpPr>
            <p:spPr bwMode="auto">
              <a:xfrm>
                <a:off x="2381250" y="5470525"/>
                <a:ext cx="66675" cy="666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2" y="21"/>
                  </a:cxn>
                  <a:cxn ang="0">
                    <a:pos x="21" y="42"/>
                  </a:cxn>
                  <a:cxn ang="0">
                    <a:pos x="0" y="21"/>
                  </a:cxn>
                </a:cxnLst>
                <a:rect l="0" t="0" r="r" b="b"/>
                <a:pathLst>
                  <a:path w="42" h="42">
                    <a:moveTo>
                      <a:pt x="0" y="21"/>
                    </a:moveTo>
                    <a:lnTo>
                      <a:pt x="21" y="0"/>
                    </a:lnTo>
                    <a:lnTo>
                      <a:pt x="42" y="21"/>
                    </a:lnTo>
                    <a:lnTo>
                      <a:pt x="2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4" name="Freeform 668"/>
              <p:cNvSpPr>
                <a:spLocks/>
              </p:cNvSpPr>
              <p:nvPr/>
            </p:nvSpPr>
            <p:spPr bwMode="auto">
              <a:xfrm>
                <a:off x="2724150" y="538162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1" y="0"/>
                  </a:cxn>
                  <a:cxn ang="0">
                    <a:pos x="41" y="20"/>
                  </a:cxn>
                  <a:cxn ang="0">
                    <a:pos x="21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5" name="Freeform 669"/>
              <p:cNvSpPr>
                <a:spLocks/>
              </p:cNvSpPr>
              <p:nvPr/>
            </p:nvSpPr>
            <p:spPr bwMode="auto">
              <a:xfrm>
                <a:off x="3630613" y="56419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0" y="0"/>
                  </a:cxn>
                  <a:cxn ang="0">
                    <a:pos x="41" y="21"/>
                  </a:cxn>
                  <a:cxn ang="0">
                    <a:pos x="20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0" y="0"/>
                    </a:lnTo>
                    <a:lnTo>
                      <a:pt x="41" y="21"/>
                    </a:lnTo>
                    <a:lnTo>
                      <a:pt x="20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6" name="Freeform 670"/>
              <p:cNvSpPr>
                <a:spLocks/>
              </p:cNvSpPr>
              <p:nvPr/>
            </p:nvSpPr>
            <p:spPr bwMode="auto">
              <a:xfrm>
                <a:off x="2422525" y="5324475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7" name="Freeform 671"/>
              <p:cNvSpPr>
                <a:spLocks/>
              </p:cNvSpPr>
              <p:nvPr/>
            </p:nvSpPr>
            <p:spPr bwMode="auto">
              <a:xfrm>
                <a:off x="2162175" y="5487988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0" y="0"/>
                  </a:cxn>
                  <a:cxn ang="0">
                    <a:pos x="41" y="20"/>
                  </a:cxn>
                  <a:cxn ang="0">
                    <a:pos x="20" y="41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lnTo>
                      <a:pt x="20" y="0"/>
                    </a:lnTo>
                    <a:lnTo>
                      <a:pt x="41" y="20"/>
                    </a:lnTo>
                    <a:lnTo>
                      <a:pt x="20" y="41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FF"/>
              </a:solidFill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8" name="Oval 672"/>
              <p:cNvSpPr>
                <a:spLocks noChangeArrowheads="1"/>
              </p:cNvSpPr>
              <p:nvPr/>
            </p:nvSpPr>
            <p:spPr bwMode="auto">
              <a:xfrm>
                <a:off x="4462463" y="5748338"/>
                <a:ext cx="88900" cy="90488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69" name="Oval 673"/>
              <p:cNvSpPr>
                <a:spLocks noChangeArrowheads="1"/>
              </p:cNvSpPr>
              <p:nvPr/>
            </p:nvSpPr>
            <p:spPr bwMode="auto">
              <a:xfrm>
                <a:off x="2365375" y="5454650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70" name="Oval 674"/>
              <p:cNvSpPr>
                <a:spLocks noChangeArrowheads="1"/>
              </p:cNvSpPr>
              <p:nvPr/>
            </p:nvSpPr>
            <p:spPr bwMode="auto">
              <a:xfrm>
                <a:off x="2708275" y="5365750"/>
                <a:ext cx="90488" cy="88900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71" name="Oval 675"/>
              <p:cNvSpPr>
                <a:spLocks noChangeArrowheads="1"/>
              </p:cNvSpPr>
              <p:nvPr/>
            </p:nvSpPr>
            <p:spPr bwMode="auto">
              <a:xfrm>
                <a:off x="3613150" y="5626100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72" name="Oval 676"/>
              <p:cNvSpPr>
                <a:spLocks noChangeArrowheads="1"/>
              </p:cNvSpPr>
              <p:nvPr/>
            </p:nvSpPr>
            <p:spPr bwMode="auto">
              <a:xfrm>
                <a:off x="2406650" y="5308600"/>
                <a:ext cx="88900" cy="88900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73" name="Oval 677"/>
              <p:cNvSpPr>
                <a:spLocks noChangeArrowheads="1"/>
              </p:cNvSpPr>
              <p:nvPr/>
            </p:nvSpPr>
            <p:spPr bwMode="auto">
              <a:xfrm>
                <a:off x="2144713" y="5470525"/>
                <a:ext cx="90488" cy="90488"/>
              </a:xfrm>
              <a:prstGeom prst="ellipse">
                <a:avLst/>
              </a:prstGeom>
              <a:solidFill>
                <a:srgbClr val="00FF40"/>
              </a:solidFill>
              <a:ln w="12700" cmpd="dbl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  <p:sp>
            <p:nvSpPr>
              <p:cNvPr id="30374" name="Freeform 678"/>
              <p:cNvSpPr>
                <a:spLocks/>
              </p:cNvSpPr>
              <p:nvPr/>
            </p:nvSpPr>
            <p:spPr bwMode="auto">
              <a:xfrm>
                <a:off x="3146890" y="4840448"/>
                <a:ext cx="158372" cy="141579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1" y="41"/>
                  </a:cxn>
                  <a:cxn ang="0">
                    <a:pos x="21" y="0"/>
                  </a:cxn>
                  <a:cxn ang="0">
                    <a:pos x="0" y="4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41" y="41"/>
                    </a:lnTo>
                    <a:lnTo>
                      <a:pt x="2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 cmpd="dbl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/>
              </a:p>
            </p:txBody>
          </p:sp>
        </p:grpSp>
        <p:grpSp>
          <p:nvGrpSpPr>
            <p:cNvPr id="1344" name="Group 1343"/>
            <p:cNvGrpSpPr/>
            <p:nvPr/>
          </p:nvGrpSpPr>
          <p:grpSpPr>
            <a:xfrm>
              <a:off x="6481863" y="4078687"/>
              <a:ext cx="1573296" cy="528355"/>
              <a:chOff x="6481863" y="4078687"/>
              <a:chExt cx="1573296" cy="528355"/>
            </a:xfrm>
          </p:grpSpPr>
          <p:sp>
            <p:nvSpPr>
              <p:cNvPr id="1338" name="Rectangle 14"/>
              <p:cNvSpPr>
                <a:spLocks noChangeArrowheads="1"/>
              </p:cNvSpPr>
              <p:nvPr/>
            </p:nvSpPr>
            <p:spPr bwMode="auto">
              <a:xfrm>
                <a:off x="6651809" y="4078687"/>
                <a:ext cx="1403350" cy="179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Pareto optimal solutions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9" name="Oval 15"/>
              <p:cNvSpPr>
                <a:spLocks noChangeArrowheads="1"/>
              </p:cNvSpPr>
              <p:nvPr/>
            </p:nvSpPr>
            <p:spPr bwMode="auto">
              <a:xfrm>
                <a:off x="6481863" y="4119962"/>
                <a:ext cx="88900" cy="73025"/>
              </a:xfrm>
              <a:prstGeom prst="ellipse">
                <a:avLst/>
              </a:prstGeom>
              <a:solidFill>
                <a:srgbClr val="00FF4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Rectangle 16"/>
              <p:cNvSpPr>
                <a:spLocks noChangeArrowheads="1"/>
              </p:cNvSpPr>
              <p:nvPr/>
            </p:nvSpPr>
            <p:spPr bwMode="auto">
              <a:xfrm>
                <a:off x="6660134" y="4254400"/>
                <a:ext cx="603250" cy="179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Prototype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1" name="Freeform 17"/>
              <p:cNvSpPr>
                <a:spLocks/>
              </p:cNvSpPr>
              <p:nvPr/>
            </p:nvSpPr>
            <p:spPr bwMode="auto">
              <a:xfrm>
                <a:off x="6516688" y="4303613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41" y="41"/>
                  </a:cxn>
                  <a:cxn ang="0">
                    <a:pos x="21" y="0"/>
                  </a:cxn>
                  <a:cxn ang="0">
                    <a:pos x="0" y="41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lnTo>
                      <a:pt x="41" y="41"/>
                    </a:lnTo>
                    <a:lnTo>
                      <a:pt x="21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00"/>
              </a:solidFill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Freeform 11"/>
              <p:cNvSpPr>
                <a:spLocks/>
              </p:cNvSpPr>
              <p:nvPr/>
            </p:nvSpPr>
            <p:spPr bwMode="auto">
              <a:xfrm>
                <a:off x="6516688" y="4457617"/>
                <a:ext cx="65088" cy="65088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1" y="0"/>
                  </a:cxn>
                  <a:cxn ang="0">
                    <a:pos x="41" y="21"/>
                  </a:cxn>
                  <a:cxn ang="0">
                    <a:pos x="21" y="41"/>
                  </a:cxn>
                  <a:cxn ang="0">
                    <a:pos x="0" y="21"/>
                  </a:cxn>
                </a:cxnLst>
                <a:rect l="0" t="0" r="r" b="b"/>
                <a:pathLst>
                  <a:path w="41" h="41">
                    <a:moveTo>
                      <a:pt x="0" y="21"/>
                    </a:moveTo>
                    <a:lnTo>
                      <a:pt x="21" y="0"/>
                    </a:lnTo>
                    <a:lnTo>
                      <a:pt x="41" y="21"/>
                    </a:lnTo>
                    <a:lnTo>
                      <a:pt x="21" y="4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8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Rectangle 12"/>
              <p:cNvSpPr>
                <a:spLocks noChangeArrowheads="1"/>
              </p:cNvSpPr>
              <p:nvPr/>
            </p:nvSpPr>
            <p:spPr bwMode="auto">
              <a:xfrm>
                <a:off x="6664224" y="4427654"/>
                <a:ext cx="1076325" cy="179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MS Sans Serif"/>
                    <a:cs typeface="Arial" pitchFamily="34" charset="0"/>
                  </a:rPr>
                  <a:t>Feasible solutions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371</Words>
  <Application>Microsoft Office PowerPoint</Application>
  <PresentationFormat>On-screen Show (4:3)</PresentationFormat>
  <Paragraphs>234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Illustrations presented in the order of appearance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vldobr</cp:lastModifiedBy>
  <cp:revision>18</cp:revision>
  <dcterms:created xsi:type="dcterms:W3CDTF">2012-08-31T20:29:17Z</dcterms:created>
  <dcterms:modified xsi:type="dcterms:W3CDTF">2012-08-31T23:20:53Z</dcterms:modified>
</cp:coreProperties>
</file>