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-684" y="-90"/>
      </p:cViewPr>
      <p:guideLst>
        <p:guide orient="horz" pos="3941"/>
        <p:guide pos="12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8.png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97" name="Picture 13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091196" y="1267951"/>
            <a:ext cx="4600477" cy="2670031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TextBox 51"/>
          <p:cNvSpPr txBox="1"/>
          <p:nvPr/>
        </p:nvSpPr>
        <p:spPr>
          <a:xfrm>
            <a:off x="1779912" y="3924685"/>
            <a:ext cx="1038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Garamond" pitchFamily="18" charset="0"/>
              </a:rPr>
              <a:t>Pitot tube</a:t>
            </a:r>
            <a:endParaRPr lang="en-US" sz="1400" b="1" dirty="0">
              <a:latin typeface="Garamond" pitchFamily="18" charset="0"/>
            </a:endParaRPr>
          </a:p>
        </p:txBody>
      </p:sp>
      <p:cxnSp>
        <p:nvCxnSpPr>
          <p:cNvPr id="62" name="Straight Arrow Connector 61"/>
          <p:cNvCxnSpPr>
            <a:stCxn id="96" idx="0"/>
            <a:endCxn id="45" idx="5"/>
          </p:cNvCxnSpPr>
          <p:nvPr/>
        </p:nvCxnSpPr>
        <p:spPr>
          <a:xfrm flipH="1" flipV="1">
            <a:off x="3983104" y="2682067"/>
            <a:ext cx="1706001" cy="1643735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303035" y="2435871"/>
            <a:ext cx="4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Garamond" pitchFamily="18" charset="0"/>
              </a:rPr>
              <a:t>CG</a:t>
            </a:r>
            <a:endParaRPr lang="en-US" sz="1400" b="1" dirty="0">
              <a:latin typeface="Garamond" pitchFamily="18" charset="0"/>
            </a:endParaRPr>
          </a:p>
        </p:txBody>
      </p:sp>
      <p:cxnSp>
        <p:nvCxnSpPr>
          <p:cNvPr id="77" name="Straight Arrow Connector 76"/>
          <p:cNvCxnSpPr>
            <a:stCxn id="45" idx="6"/>
          </p:cNvCxnSpPr>
          <p:nvPr/>
        </p:nvCxnSpPr>
        <p:spPr>
          <a:xfrm>
            <a:off x="4017220" y="2648919"/>
            <a:ext cx="2859441" cy="1204624"/>
          </a:xfrm>
          <a:prstGeom prst="straightConnector1">
            <a:avLst/>
          </a:prstGeom>
          <a:ln w="158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4" name="Object 25"/>
          <p:cNvGraphicFramePr>
            <a:graphicFrameLocks noChangeAspect="1"/>
          </p:cNvGraphicFramePr>
          <p:nvPr/>
        </p:nvGraphicFramePr>
        <p:xfrm>
          <a:off x="3656824" y="5219021"/>
          <a:ext cx="306387" cy="422275"/>
        </p:xfrm>
        <a:graphic>
          <a:graphicData uri="http://schemas.openxmlformats.org/presentationml/2006/ole">
            <p:oleObj spid="_x0000_s41995" name="Equation" r:id="rId4" imgW="164880" imgH="228600" progId="Equation.DSMT4">
              <p:embed/>
            </p:oleObj>
          </a:graphicData>
        </a:graphic>
      </p:graphicFrame>
      <p:cxnSp>
        <p:nvCxnSpPr>
          <p:cNvPr id="43" name="Straight Arrow Connector 42"/>
          <p:cNvCxnSpPr>
            <a:stCxn id="45" idx="4"/>
          </p:cNvCxnSpPr>
          <p:nvPr/>
        </p:nvCxnSpPr>
        <p:spPr>
          <a:xfrm>
            <a:off x="3932773" y="2681421"/>
            <a:ext cx="32737" cy="2674350"/>
          </a:xfrm>
          <a:prstGeom prst="straightConnector1">
            <a:avLst/>
          </a:prstGeom>
          <a:ln w="158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Or 44"/>
          <p:cNvSpPr/>
          <p:nvPr/>
        </p:nvSpPr>
        <p:spPr>
          <a:xfrm rot="1299533">
            <a:off x="3888935" y="2563003"/>
            <a:ext cx="132980" cy="122751"/>
          </a:xfrm>
          <a:prstGeom prst="flowChartOr">
            <a:avLst/>
          </a:prstGeom>
          <a:solidFill>
            <a:schemeClr val="tx1"/>
          </a:solidFill>
          <a:ln w="158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4" name="Straight Arrow Connector 73"/>
          <p:cNvCxnSpPr>
            <a:stCxn id="45" idx="3"/>
          </p:cNvCxnSpPr>
          <p:nvPr/>
        </p:nvCxnSpPr>
        <p:spPr>
          <a:xfrm flipH="1">
            <a:off x="881064" y="2647361"/>
            <a:ext cx="3014647" cy="1338852"/>
          </a:xfrm>
          <a:prstGeom prst="straightConnector1">
            <a:avLst/>
          </a:prstGeom>
          <a:ln w="158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998" name="Object 21"/>
          <p:cNvGraphicFramePr>
            <a:graphicFrameLocks noChangeAspect="1"/>
          </p:cNvGraphicFramePr>
          <p:nvPr/>
        </p:nvGraphicFramePr>
        <p:xfrm>
          <a:off x="541338" y="3776663"/>
          <a:ext cx="330200" cy="422275"/>
        </p:xfrm>
        <a:graphic>
          <a:graphicData uri="http://schemas.openxmlformats.org/presentationml/2006/ole">
            <p:oleObj spid="_x0000_s41998" name="Equation" r:id="rId5" imgW="177480" imgH="228600" progId="Equation.DSMT4">
              <p:embed/>
            </p:oleObj>
          </a:graphicData>
        </a:graphic>
      </p:graphicFrame>
      <p:graphicFrame>
        <p:nvGraphicFramePr>
          <p:cNvPr id="79" name="Object 21"/>
          <p:cNvGraphicFramePr>
            <a:graphicFrameLocks noChangeAspect="1"/>
          </p:cNvGraphicFramePr>
          <p:nvPr/>
        </p:nvGraphicFramePr>
        <p:xfrm>
          <a:off x="6905625" y="3657601"/>
          <a:ext cx="307975" cy="422275"/>
        </p:xfrm>
        <a:graphic>
          <a:graphicData uri="http://schemas.openxmlformats.org/presentationml/2006/ole">
            <p:oleObj spid="_x0000_s41999" name="Equation" r:id="rId6" imgW="164880" imgH="228600" progId="Equation.DSMT4">
              <p:embed/>
            </p:oleObj>
          </a:graphicData>
        </a:graphic>
      </p:graphicFrame>
      <p:cxnSp>
        <p:nvCxnSpPr>
          <p:cNvPr id="80" name="Straight Arrow Connector 79"/>
          <p:cNvCxnSpPr>
            <a:stCxn id="45" idx="5"/>
          </p:cNvCxnSpPr>
          <p:nvPr/>
        </p:nvCxnSpPr>
        <p:spPr>
          <a:xfrm>
            <a:off x="3983104" y="2682067"/>
            <a:ext cx="1469959" cy="2761471"/>
          </a:xfrm>
          <a:prstGeom prst="straightConnector1">
            <a:avLst/>
          </a:prstGeom>
          <a:ln w="158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4" name="Object 21"/>
          <p:cNvGraphicFramePr>
            <a:graphicFrameLocks noChangeAspect="1"/>
          </p:cNvGraphicFramePr>
          <p:nvPr/>
        </p:nvGraphicFramePr>
        <p:xfrm>
          <a:off x="5492750" y="5211763"/>
          <a:ext cx="403225" cy="446087"/>
        </p:xfrm>
        <a:graphic>
          <a:graphicData uri="http://schemas.openxmlformats.org/presentationml/2006/ole">
            <p:oleObj spid="_x0000_s42000" name="Equation" r:id="rId7" imgW="215640" imgH="241200" progId="Equation.DSMT4">
              <p:embed/>
            </p:oleObj>
          </a:graphicData>
        </a:graphic>
      </p:graphicFrame>
      <p:graphicFrame>
        <p:nvGraphicFramePr>
          <p:cNvPr id="42001" name="Object 17"/>
          <p:cNvGraphicFramePr>
            <a:graphicFrameLocks noChangeAspect="1"/>
          </p:cNvGraphicFramePr>
          <p:nvPr/>
        </p:nvGraphicFramePr>
        <p:xfrm>
          <a:off x="4937124" y="5053012"/>
          <a:ext cx="331788" cy="422275"/>
        </p:xfrm>
        <a:graphic>
          <a:graphicData uri="http://schemas.openxmlformats.org/presentationml/2006/ole">
            <p:oleObj spid="_x0000_s42001" name="Equation" r:id="rId8" imgW="177480" imgH="228600" progId="Equation.DSMT4">
              <p:embed/>
            </p:oleObj>
          </a:graphicData>
        </a:graphic>
      </p:graphicFrame>
      <p:sp>
        <p:nvSpPr>
          <p:cNvPr id="95" name="Arc 94"/>
          <p:cNvSpPr/>
          <p:nvPr/>
        </p:nvSpPr>
        <p:spPr>
          <a:xfrm>
            <a:off x="5381626" y="2924175"/>
            <a:ext cx="590549" cy="1400176"/>
          </a:xfrm>
          <a:prstGeom prst="arc">
            <a:avLst>
              <a:gd name="adj1" fmla="val 20063473"/>
              <a:gd name="adj2" fmla="val 5303193"/>
            </a:avLst>
          </a:prstGeom>
          <a:ln w="15875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Arc 95"/>
          <p:cNvSpPr/>
          <p:nvPr/>
        </p:nvSpPr>
        <p:spPr>
          <a:xfrm rot="5840654">
            <a:off x="4642726" y="3555263"/>
            <a:ext cx="794340" cy="1319191"/>
          </a:xfrm>
          <a:prstGeom prst="arc">
            <a:avLst>
              <a:gd name="adj1" fmla="val 16341200"/>
              <a:gd name="adj2" fmla="val 21276934"/>
            </a:avLst>
          </a:prstGeom>
          <a:ln w="15875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2002" name="Object 18"/>
          <p:cNvGraphicFramePr>
            <a:graphicFrameLocks noChangeAspect="1"/>
          </p:cNvGraphicFramePr>
          <p:nvPr/>
        </p:nvGraphicFramePr>
        <p:xfrm>
          <a:off x="5430838" y="4586287"/>
          <a:ext cx="284162" cy="374650"/>
        </p:xfrm>
        <a:graphic>
          <a:graphicData uri="http://schemas.openxmlformats.org/presentationml/2006/ole">
            <p:oleObj spid="_x0000_s42002" name="Equation" r:id="rId9" imgW="152280" imgH="203040" progId="Equation.DSMT4">
              <p:embed/>
            </p:oleObj>
          </a:graphicData>
        </a:graphic>
      </p:graphicFrame>
      <p:graphicFrame>
        <p:nvGraphicFramePr>
          <p:cNvPr id="42003" name="Object 19"/>
          <p:cNvGraphicFramePr>
            <a:graphicFrameLocks noChangeAspect="1"/>
          </p:cNvGraphicFramePr>
          <p:nvPr/>
        </p:nvGraphicFramePr>
        <p:xfrm>
          <a:off x="5978525" y="3873500"/>
          <a:ext cx="284163" cy="257175"/>
        </p:xfrm>
        <a:graphic>
          <a:graphicData uri="http://schemas.openxmlformats.org/presentationml/2006/ole">
            <p:oleObj spid="_x0000_s42003" name="Equation" r:id="rId10" imgW="152280" imgH="139680" progId="Equation.DSMT4">
              <p:embed/>
            </p:oleObj>
          </a:graphicData>
        </a:graphic>
      </p:graphicFrame>
      <p:cxnSp>
        <p:nvCxnSpPr>
          <p:cNvPr id="97" name="Straight Arrow Connector 96"/>
          <p:cNvCxnSpPr/>
          <p:nvPr/>
        </p:nvCxnSpPr>
        <p:spPr>
          <a:xfrm flipH="1" flipV="1">
            <a:off x="5676901" y="3357563"/>
            <a:ext cx="9524" cy="962025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V="1">
            <a:off x="5010151" y="4321039"/>
            <a:ext cx="678955" cy="308111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</TotalTime>
  <Words>3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Office Theme</vt:lpstr>
      <vt:lpstr>Equation</vt:lpstr>
      <vt:lpstr>MathType 6.0 Equation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vldobr</dc:creator>
  <cp:lastModifiedBy>vldobr</cp:lastModifiedBy>
  <cp:revision>60</cp:revision>
  <dcterms:created xsi:type="dcterms:W3CDTF">2006-08-16T00:00:00Z</dcterms:created>
  <dcterms:modified xsi:type="dcterms:W3CDTF">2012-08-07T03:45:33Z</dcterms:modified>
</cp:coreProperties>
</file>