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978" y="-96"/>
      </p:cViewPr>
      <p:guideLst>
        <p:guide orient="horz" pos="3142"/>
        <p:guide pos="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357563" y="1182688"/>
            <a:ext cx="4722747" cy="2508250"/>
            <a:chOff x="3357563" y="1182688"/>
            <a:chExt cx="4722747" cy="2508250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0" y="1219200"/>
              <a:ext cx="2133600" cy="2209800"/>
              <a:chOff x="4572000" y="1219200"/>
              <a:chExt cx="2133600" cy="22098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572000" y="1219200"/>
                <a:ext cx="0" cy="2209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4572000" y="3429000"/>
                <a:ext cx="2133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4572000" y="1464906"/>
              <a:ext cx="933061" cy="19640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74841" y="1455576"/>
              <a:ext cx="1530221" cy="1203648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14392" y="1455576"/>
              <a:ext cx="0" cy="19734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523723" y="1474237"/>
              <a:ext cx="597159" cy="77444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72000" y="1455576"/>
              <a:ext cx="964164" cy="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6575425" y="3462338"/>
            <a:ext cx="165100" cy="228600"/>
          </p:xfrm>
          <a:graphic>
            <a:graphicData uri="http://schemas.openxmlformats.org/presentationml/2006/ole">
              <p:oleObj spid="_x0000_s1026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6295636" y="2187154"/>
            <a:ext cx="152400" cy="228600"/>
          </p:xfrm>
          <a:graphic>
            <a:graphicData uri="http://schemas.openxmlformats.org/presentationml/2006/ole">
              <p:oleObj spid="_x0000_s1027" name="Equation" r:id="rId4" imgW="152280" imgH="22860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710113" y="1182688"/>
            <a:ext cx="177800" cy="228600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3357563" y="1530350"/>
            <a:ext cx="165100" cy="228600"/>
          </p:xfrm>
          <a:graphic>
            <a:graphicData uri="http://schemas.openxmlformats.org/presentationml/2006/ole">
              <p:oleObj spid="_x0000_s1029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849813" y="2319338"/>
            <a:ext cx="127000" cy="165100"/>
          </p:xfrm>
          <a:graphic>
            <a:graphicData uri="http://schemas.openxmlformats.org/presentationml/2006/ole">
              <p:oleObj spid="_x0000_s1030" name="Equation" r:id="rId7" imgW="126720" imgH="164880" progId="Equation.DSMT4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315075" y="2847975"/>
            <a:ext cx="152400" cy="139700"/>
          </p:xfrm>
          <a:graphic>
            <a:graphicData uri="http://schemas.openxmlformats.org/presentationml/2006/ole">
              <p:oleObj spid="_x0000_s1031" name="Equation" r:id="rId8" imgW="152280" imgH="139680" progId="Equation.DSMT4">
                <p:embed/>
              </p:oleObj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3861124" y="1597673"/>
            <a:ext cx="152400" cy="139700"/>
          </p:xfrm>
          <a:graphic>
            <a:graphicData uri="http://schemas.openxmlformats.org/presentationml/2006/ole">
              <p:oleObj spid="_x0000_s1032" name="Equation" r:id="rId9" imgW="152280" imgH="139680" progId="Equation.DSMT4">
                <p:embed/>
              </p:oleObj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6708710" y="31520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Original frame</a:t>
              </a:r>
              <a:endParaRPr lang="en-US" sz="1200" dirty="0">
                <a:latin typeface="Garamond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8163" y="1901699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Rotated frame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379312" y="1182688"/>
            <a:ext cx="5700998" cy="2802488"/>
            <a:chOff x="2379312" y="1182688"/>
            <a:chExt cx="5700998" cy="2802488"/>
          </a:xfrm>
        </p:grpSpPr>
        <p:grpSp>
          <p:nvGrpSpPr>
            <p:cNvPr id="33" name="Group 32"/>
            <p:cNvGrpSpPr/>
            <p:nvPr/>
          </p:nvGrpSpPr>
          <p:grpSpPr>
            <a:xfrm>
              <a:off x="2536950" y="1182688"/>
              <a:ext cx="5543360" cy="2802488"/>
              <a:chOff x="2536950" y="1182688"/>
              <a:chExt cx="5543360" cy="2802488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3357563" y="1182688"/>
                <a:ext cx="4722747" cy="2508250"/>
                <a:chOff x="3357563" y="1182688"/>
                <a:chExt cx="4722747" cy="2508250"/>
              </a:xfrm>
            </p:grpSpPr>
            <p:grpSp>
              <p:nvGrpSpPr>
                <p:cNvPr id="6" name="Group 8"/>
                <p:cNvGrpSpPr/>
                <p:nvPr/>
              </p:nvGrpSpPr>
              <p:grpSpPr>
                <a:xfrm>
                  <a:off x="4572000" y="1219200"/>
                  <a:ext cx="2133600" cy="2209800"/>
                  <a:chOff x="4572000" y="1219200"/>
                  <a:chExt cx="2133600" cy="2209800"/>
                </a:xfrm>
              </p:grpSpPr>
              <p:cxnSp>
                <p:nvCxnSpPr>
                  <p:cNvPr id="3" name="Straight Arrow Connector 2"/>
                  <p:cNvCxnSpPr/>
                  <p:nvPr/>
                </p:nvCxnSpPr>
                <p:spPr>
                  <a:xfrm flipV="1">
                    <a:off x="4572000" y="1219200"/>
                    <a:ext cx="0" cy="22098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4572000" y="3429000"/>
                    <a:ext cx="21336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572000" y="1464906"/>
                  <a:ext cx="933061" cy="19640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3974841" y="1455576"/>
                  <a:ext cx="1530221" cy="12036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514392" y="1455576"/>
                  <a:ext cx="0" cy="19734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523723" y="1474237"/>
                  <a:ext cx="597159" cy="774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4572000" y="1455576"/>
                  <a:ext cx="964164" cy="12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/>
              </p:nvGraphicFramePr>
              <p:xfrm>
                <a:off x="6575425" y="3462338"/>
                <a:ext cx="165100" cy="228600"/>
              </p:xfrm>
              <a:graphic>
                <a:graphicData uri="http://schemas.openxmlformats.org/presentationml/2006/ole">
                  <p:oleObj spid="_x0000_s2050" name="Equation" r:id="rId3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7" name="Object 3"/>
                <p:cNvGraphicFramePr>
                  <a:graphicFrameLocks noChangeAspect="1"/>
                </p:cNvGraphicFramePr>
                <p:nvPr/>
              </p:nvGraphicFramePr>
              <p:xfrm>
                <a:off x="6295636" y="2187154"/>
                <a:ext cx="152400" cy="228600"/>
              </p:xfrm>
              <a:graphic>
                <a:graphicData uri="http://schemas.openxmlformats.org/presentationml/2006/ole">
                  <p:oleObj spid="_x0000_s2051" name="Equation" r:id="rId4" imgW="1522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8" name="Object 4"/>
                <p:cNvGraphicFramePr>
                  <a:graphicFrameLocks noChangeAspect="1"/>
                </p:cNvGraphicFramePr>
                <p:nvPr/>
              </p:nvGraphicFramePr>
              <p:xfrm>
                <a:off x="4710113" y="1182688"/>
                <a:ext cx="177800" cy="228600"/>
              </p:xfrm>
              <a:graphic>
                <a:graphicData uri="http://schemas.openxmlformats.org/presentationml/2006/ole">
                  <p:oleObj spid="_x0000_s2052" name="Equation" r:id="rId5" imgW="1774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9" name="Object 5"/>
                <p:cNvGraphicFramePr>
                  <a:graphicFrameLocks noChangeAspect="1"/>
                </p:cNvGraphicFramePr>
                <p:nvPr/>
              </p:nvGraphicFramePr>
              <p:xfrm>
                <a:off x="3357563" y="1530350"/>
                <a:ext cx="165100" cy="228600"/>
              </p:xfrm>
              <a:graphic>
                <a:graphicData uri="http://schemas.openxmlformats.org/presentationml/2006/ole">
                  <p:oleObj spid="_x0000_s2053" name="Equation" r:id="rId6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30" name="Object 6"/>
                <p:cNvGraphicFramePr>
                  <a:graphicFrameLocks noChangeAspect="1"/>
                </p:cNvGraphicFramePr>
                <p:nvPr/>
              </p:nvGraphicFramePr>
              <p:xfrm>
                <a:off x="4849813" y="2319338"/>
                <a:ext cx="127000" cy="165100"/>
              </p:xfrm>
              <a:graphic>
                <a:graphicData uri="http://schemas.openxmlformats.org/presentationml/2006/ole">
                  <p:oleObj spid="_x0000_s2054" name="Equation" r:id="rId7" imgW="12672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1031" name="Object 7"/>
                <p:cNvGraphicFramePr>
                  <a:graphicFrameLocks noChangeAspect="1"/>
                </p:cNvGraphicFramePr>
                <p:nvPr/>
              </p:nvGraphicFramePr>
              <p:xfrm>
                <a:off x="6315075" y="2847975"/>
                <a:ext cx="152400" cy="139700"/>
              </p:xfrm>
              <a:graphic>
                <a:graphicData uri="http://schemas.openxmlformats.org/presentationml/2006/ole">
                  <p:oleObj spid="_x0000_s2055" name="Equation" r:id="rId8" imgW="152280" imgH="139680" progId="Equation.DSMT4">
                    <p:embed/>
                  </p:oleObj>
                </a:graphicData>
              </a:graphic>
            </p:graphicFrame>
            <p:graphicFrame>
              <p:nvGraphicFramePr>
                <p:cNvPr id="44" name="Object 7"/>
                <p:cNvGraphicFramePr>
                  <a:graphicFrameLocks noChangeAspect="1"/>
                </p:cNvGraphicFramePr>
                <p:nvPr/>
              </p:nvGraphicFramePr>
              <p:xfrm>
                <a:off x="3861124" y="1597673"/>
                <a:ext cx="152400" cy="139700"/>
              </p:xfrm>
              <a:graphic>
                <a:graphicData uri="http://schemas.openxmlformats.org/presentationml/2006/ole">
                  <p:oleObj spid="_x0000_s2056" name="Equation" r:id="rId9" imgW="152280" imgH="139680" progId="Equation.DSMT4">
                    <p:embed/>
                  </p:oleObj>
                </a:graphicData>
              </a:graphic>
            </p:graphicFrame>
            <p:sp>
              <p:nvSpPr>
                <p:cNvPr id="45" name="TextBox 44"/>
                <p:cNvSpPr txBox="1"/>
                <p:nvPr/>
              </p:nvSpPr>
              <p:spPr>
                <a:xfrm>
                  <a:off x="6708710" y="3152001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Original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298163" y="1901699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Rotated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3413449"/>
                <a:ext cx="926841" cy="3187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499044" y="3527976"/>
              <a:ext cx="165100" cy="457200"/>
            </p:xfrm>
            <a:graphic>
              <a:graphicData uri="http://schemas.openxmlformats.org/presentationml/2006/ole">
                <p:oleObj spid="_x0000_s2057" name="Equation" r:id="rId10" imgW="164880" imgH="457200" progId="Equation.DSMT4">
                  <p:embed/>
                </p:oleObj>
              </a:graphicData>
            </a:graphic>
          </p:graphicFrame>
          <p:sp>
            <p:nvSpPr>
              <p:cNvPr id="30" name="Arc 29"/>
              <p:cNvSpPr/>
              <p:nvPr/>
            </p:nvSpPr>
            <p:spPr>
              <a:xfrm>
                <a:off x="2536950" y="3143250"/>
                <a:ext cx="4040155" cy="595313"/>
              </a:xfrm>
              <a:prstGeom prst="arc">
                <a:avLst>
                  <a:gd name="adj1" fmla="val 5585"/>
                  <a:gd name="adj2" fmla="val 967284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379312" y="3621642"/>
              <a:ext cx="116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Axis of rotation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MathType 6.0 Equation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Vlad</cp:lastModifiedBy>
  <cp:revision>19</cp:revision>
  <dcterms:created xsi:type="dcterms:W3CDTF">2006-08-16T00:00:00Z</dcterms:created>
  <dcterms:modified xsi:type="dcterms:W3CDTF">2012-07-30T00:46:04Z</dcterms:modified>
</cp:coreProperties>
</file>