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86300" cy="302641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704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139120" y="16250040"/>
            <a:ext cx="3850704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1870360" y="1625004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2139120" y="1625004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704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704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10393200" y="7081200"/>
            <a:ext cx="21998880" cy="1755252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10393200" y="7081200"/>
            <a:ext cx="21998880" cy="1755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2139120" y="7081560"/>
            <a:ext cx="38507040" cy="1755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704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139120" y="1207440"/>
            <a:ext cx="38507040" cy="2342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39120" y="1625004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1870360" y="1625004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139120" y="16250040"/>
            <a:ext cx="3850704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0680" cy="30265200"/>
          </a:xfrm>
          <a:prstGeom prst="rect">
            <a:avLst/>
          </a:prstGeom>
          <a:ln w="126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967320" y="778320"/>
            <a:ext cx="29118240" cy="1522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Authentication and Authorization Between VLabs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2"/>
          <p:cNvSpPr/>
          <p:nvPr/>
        </p:nvSpPr>
        <p:spPr>
          <a:xfrm>
            <a:off x="111600" y="11033640"/>
            <a:ext cx="11084760" cy="1208196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round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" name="CustomShape 3"/>
          <p:cNvSpPr/>
          <p:nvPr/>
        </p:nvSpPr>
        <p:spPr>
          <a:xfrm>
            <a:off x="271440" y="11336040"/>
            <a:ext cx="10119240" cy="11516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are trying to make an oauth service using Google as a Single Sign-On followed by common authorization for all the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Project could be split up into two phases: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1. Surveying and Research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2. Implementation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Phase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needed to survey current industrial standards according to our requirements and look for for possible solutions.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1808000" y="3744000"/>
            <a:ext cx="11721600" cy="2267856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miter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" name="CustomShape 5"/>
          <p:cNvSpPr/>
          <p:nvPr/>
        </p:nvSpPr>
        <p:spPr>
          <a:xfrm>
            <a:off x="109800" y="3190320"/>
            <a:ext cx="11088720" cy="763524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miter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CustomShape 6"/>
          <p:cNvSpPr/>
          <p:nvPr/>
        </p:nvSpPr>
        <p:spPr>
          <a:xfrm>
            <a:off x="24141600" y="11906640"/>
            <a:ext cx="17530920" cy="519948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round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CustomShape 7"/>
          <p:cNvSpPr/>
          <p:nvPr/>
        </p:nvSpPr>
        <p:spPr>
          <a:xfrm>
            <a:off x="24141600" y="17421120"/>
            <a:ext cx="17530920" cy="701424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round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CustomShape 8"/>
          <p:cNvSpPr/>
          <p:nvPr/>
        </p:nvSpPr>
        <p:spPr>
          <a:xfrm>
            <a:off x="12129840" y="4464000"/>
            <a:ext cx="10729800" cy="1823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Phase 2</a:t>
            </a: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have done an  implementation of the oauth service model using an Oauth Server,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client server and LDS dashboard, an existing VLEAD microservice.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our model the following endpoints exist: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Login with Google: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is redirected from the microservice to Oauth Server. Using Google Sign-On, the user is authenticated by Google.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After Authentication: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Users credentials are available at the check_login() end point of the oauth service.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Logout: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Oauth server logs out user of all the microservices.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9"/>
          <p:cNvSpPr/>
          <p:nvPr/>
        </p:nvSpPr>
        <p:spPr>
          <a:xfrm>
            <a:off x="310320" y="3383640"/>
            <a:ext cx="10888200" cy="7174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VLabs follows a microservice architectural style to increase modularity and allow for scaling and requires authorization / authentication between servers. We needed to survey industrial standards and build a model of for the interactions required. The model authentication system should support Single-Sign in principle.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10"/>
          <p:cNvSpPr/>
          <p:nvPr/>
        </p:nvSpPr>
        <p:spPr>
          <a:xfrm>
            <a:off x="24632280" y="12345480"/>
            <a:ext cx="15549120" cy="452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After analysis of various standards, we decided to use an approach incorporating the Oauth protocol.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have incorporated the oauth model with LDS dashboard and Google sign-on.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1"/>
          <p:cNvSpPr/>
          <p:nvPr/>
        </p:nvSpPr>
        <p:spPr>
          <a:xfrm>
            <a:off x="24598800" y="17948160"/>
            <a:ext cx="15549120" cy="644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Decided that we should use an Oauth protocol based system to provide both authentication(via user flow) and authorization between services(server flow).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secure and maintain the microservices, we must apply a layer of proxy and handle all the requests through an API gateway. It would be this gateway which would also incorporate of Oauth.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2"/>
          <p:cNvSpPr/>
          <p:nvPr/>
        </p:nvSpPr>
        <p:spPr>
          <a:xfrm>
            <a:off x="29325240" y="25952040"/>
            <a:ext cx="11584800" cy="205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Projit Bandyopadhyay,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Shubh Maheshwari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image4.png" descr=""/>
          <p:cNvPicPr/>
          <p:nvPr/>
        </p:nvPicPr>
        <p:blipFill>
          <a:blip r:embed="rId1"/>
          <a:stretch/>
        </p:blipFill>
        <p:spPr>
          <a:xfrm>
            <a:off x="24750360" y="24741000"/>
            <a:ext cx="4420440" cy="2953440"/>
          </a:xfrm>
          <a:prstGeom prst="rect">
            <a:avLst/>
          </a:prstGeom>
          <a:ln w="12600">
            <a:noFill/>
          </a:ln>
        </p:spPr>
      </p:pic>
      <p:pic>
        <p:nvPicPr>
          <p:cNvPr id="48" name="image5.png" descr=""/>
          <p:cNvPicPr/>
          <p:nvPr/>
        </p:nvPicPr>
        <p:blipFill>
          <a:blip r:embed="rId2"/>
          <a:stretch/>
        </p:blipFill>
        <p:spPr>
          <a:xfrm>
            <a:off x="24632280" y="5176080"/>
            <a:ext cx="6398280" cy="1950480"/>
          </a:xfrm>
          <a:prstGeom prst="rect">
            <a:avLst/>
          </a:prstGeom>
          <a:ln w="12600">
            <a:noFill/>
          </a:ln>
        </p:spPr>
      </p:pic>
      <p:pic>
        <p:nvPicPr>
          <p:cNvPr id="49" name="image6.png" descr=""/>
          <p:cNvPicPr/>
          <p:nvPr/>
        </p:nvPicPr>
        <p:blipFill>
          <a:blip r:embed="rId3"/>
          <a:stretch/>
        </p:blipFill>
        <p:spPr>
          <a:xfrm>
            <a:off x="33149520" y="6505920"/>
            <a:ext cx="2633400" cy="1989000"/>
          </a:xfrm>
          <a:prstGeom prst="rect">
            <a:avLst/>
          </a:prstGeom>
          <a:ln w="12600">
            <a:noFill/>
          </a:ln>
        </p:spPr>
      </p:pic>
      <p:pic>
        <p:nvPicPr>
          <p:cNvPr id="50" name="image7.png" descr=""/>
          <p:cNvPicPr/>
          <p:nvPr/>
        </p:nvPicPr>
        <p:blipFill>
          <a:blip r:embed="rId4"/>
          <a:stretch/>
        </p:blipFill>
        <p:spPr>
          <a:xfrm>
            <a:off x="37512000" y="4467960"/>
            <a:ext cx="3590280" cy="2802960"/>
          </a:xfrm>
          <a:prstGeom prst="rect">
            <a:avLst/>
          </a:prstGeom>
          <a:ln w="12600">
            <a:noFill/>
          </a:ln>
        </p:spPr>
      </p:pic>
      <p:pic>
        <p:nvPicPr>
          <p:cNvPr id="51" name="image8.png" descr=""/>
          <p:cNvPicPr/>
          <p:nvPr/>
        </p:nvPicPr>
        <p:blipFill>
          <a:blip r:embed="rId5"/>
          <a:stretch/>
        </p:blipFill>
        <p:spPr>
          <a:xfrm>
            <a:off x="37440000" y="8352000"/>
            <a:ext cx="3886560" cy="3460680"/>
          </a:xfrm>
          <a:prstGeom prst="rect">
            <a:avLst/>
          </a:prstGeom>
          <a:ln w="12600">
            <a:noFill/>
          </a:ln>
        </p:spPr>
      </p:pic>
      <p:pic>
        <p:nvPicPr>
          <p:cNvPr id="52" name="image9.png" descr=""/>
          <p:cNvPicPr/>
          <p:nvPr/>
        </p:nvPicPr>
        <p:blipFill>
          <a:blip r:embed="rId6"/>
          <a:stretch/>
        </p:blipFill>
        <p:spPr>
          <a:xfrm>
            <a:off x="24624720" y="9417240"/>
            <a:ext cx="8710200" cy="445680"/>
          </a:xfrm>
          <a:prstGeom prst="rect">
            <a:avLst/>
          </a:prstGeom>
          <a:ln w="12600">
            <a:noFill/>
          </a:ln>
        </p:spPr>
      </p:pic>
      <p:sp>
        <p:nvSpPr>
          <p:cNvPr id="53" name="Line 13"/>
          <p:cNvSpPr/>
          <p:nvPr/>
        </p:nvSpPr>
        <p:spPr>
          <a:xfrm flipV="1">
            <a:off x="31967640" y="8132400"/>
            <a:ext cx="1270080" cy="127008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4"/>
          <p:cNvSpPr/>
          <p:nvPr/>
        </p:nvSpPr>
        <p:spPr>
          <a:xfrm>
            <a:off x="31415760" y="5905800"/>
            <a:ext cx="1703880" cy="148140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5"/>
          <p:cNvSpPr/>
          <p:nvPr/>
        </p:nvSpPr>
        <p:spPr>
          <a:xfrm flipV="1">
            <a:off x="35821440" y="6426000"/>
            <a:ext cx="1463760" cy="115452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>
            <a:off x="39307320" y="7401600"/>
            <a:ext cx="360" cy="82044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 flipV="1">
            <a:off x="24175080" y="4210920"/>
            <a:ext cx="360" cy="7394760"/>
          </a:xfrm>
          <a:prstGeom prst="line">
            <a:avLst/>
          </a:prstGeom>
          <a:ln w="25560">
            <a:solidFill>
              <a:srgbClr val="4bacc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8"/>
          <p:cNvSpPr/>
          <p:nvPr/>
        </p:nvSpPr>
        <p:spPr>
          <a:xfrm flipV="1">
            <a:off x="41665680" y="4283640"/>
            <a:ext cx="360" cy="7249320"/>
          </a:xfrm>
          <a:prstGeom prst="line">
            <a:avLst/>
          </a:prstGeom>
          <a:ln w="2556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9"/>
          <p:cNvSpPr/>
          <p:nvPr/>
        </p:nvSpPr>
        <p:spPr>
          <a:xfrm>
            <a:off x="24204960" y="11593080"/>
            <a:ext cx="17557200" cy="360"/>
          </a:xfrm>
          <a:prstGeom prst="line">
            <a:avLst/>
          </a:prstGeom>
          <a:ln w="2556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0"/>
          <p:cNvSpPr/>
          <p:nvPr/>
        </p:nvSpPr>
        <p:spPr>
          <a:xfrm>
            <a:off x="24162480" y="4260240"/>
            <a:ext cx="17471880" cy="360"/>
          </a:xfrm>
          <a:prstGeom prst="line">
            <a:avLst/>
          </a:prstGeom>
          <a:ln w="2556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25848360" y="8596800"/>
            <a:ext cx="136116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25848360" y="7282440"/>
            <a:ext cx="136116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33481800" y="8553600"/>
            <a:ext cx="190548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Oauth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2017-07-20T12:34:13Z</dcterms:modified>
  <cp:revision>7</cp:revision>
  <dc:subject/>
  <dc:title/>
</cp:coreProperties>
</file>