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8162" cy="75898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962748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6840" y="3887640"/>
            <a:ext cx="962748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80280" y="388764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6840" y="388764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962748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46840" y="1271160"/>
            <a:ext cx="962748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21920" y="1271160"/>
            <a:ext cx="6276960" cy="50083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21920" y="1271160"/>
            <a:ext cx="6276960" cy="5008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6840" y="1271160"/>
            <a:ext cx="9627480" cy="500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962748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1920" y="74880"/>
            <a:ext cx="7279560" cy="288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840" y="388764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80280" y="388764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6840" y="3887640"/>
            <a:ext cx="962748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10697400" cy="7589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45720" rIns="45720" tIns="23040" bIns="23040" anchor="ctr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9627480" cy="5008320"/>
          </a:xfrm>
          <a:prstGeom prst="rect">
            <a:avLst/>
          </a:prstGeom>
        </p:spPr>
        <p:txBody>
          <a:bodyPr lIns="45720" rIns="45720" tIns="23040" bIns="230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72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72240" indent="-1429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72400" indent="-114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801360" indent="-114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030320" indent="-11412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35320" y="7034400"/>
            <a:ext cx="2495160" cy="403560"/>
          </a:xfrm>
          <a:prstGeom prst="rect">
            <a:avLst/>
          </a:prstGeom>
        </p:spPr>
        <p:txBody>
          <a:bodyPr lIns="45720" rIns="45720" tIns="23040" bIns="23040" anchor="ctr"/>
          <a:p>
            <a:pPr>
              <a:lnSpc>
                <a:spcPct val="100000"/>
              </a:lnSpc>
            </a:pPr>
            <a:r>
              <a:rPr b="0" lang="en-IN" sz="6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20/07/17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655080" y="7034400"/>
            <a:ext cx="3387960" cy="403560"/>
          </a:xfrm>
          <a:prstGeom prst="rect">
            <a:avLst/>
          </a:prstGeom>
        </p:spPr>
        <p:txBody>
          <a:bodyPr lIns="45720" rIns="45720" tIns="23040" bIns="2304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67280" y="7034400"/>
            <a:ext cx="2495160" cy="403560"/>
          </a:xfrm>
          <a:prstGeom prst="rect">
            <a:avLst/>
          </a:prstGeom>
        </p:spPr>
        <p:txBody>
          <a:bodyPr lIns="45720" rIns="45720" tIns="23040" bIns="23040" anchor="ctr"/>
          <a:p>
            <a:pPr algn="r">
              <a:lnSpc>
                <a:spcPct val="100000"/>
              </a:lnSpc>
            </a:pPr>
            <a:fld id="{24C8284B-722A-4B94-90EE-503F2EAAFE15}" type="slidenum">
              <a:rPr b="0" lang="en-IN" sz="6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241920" y="74880"/>
            <a:ext cx="7279560" cy="622080"/>
          </a:xfrm>
          <a:prstGeom prst="rect">
            <a:avLst/>
          </a:prstGeom>
          <a:noFill/>
          <a:ln>
            <a:noFill/>
          </a:ln>
        </p:spPr>
        <p:txBody>
          <a:bodyPr lIns="45720" rIns="45720" tIns="23040" bIns="23040" anchor="ctr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Modeling and Mitigating Cross Origin Attacks on FIM Based Services Using CORP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7331040" y="6507720"/>
            <a:ext cx="289620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Akash Agrawall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Shubh Maheshwari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Projit Bandyopadhyay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Venkatesh Choppella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26" descr=""/>
          <p:cNvPicPr/>
          <p:nvPr/>
        </p:nvPicPr>
        <p:blipFill>
          <a:blip r:embed="rId1"/>
          <a:stretch/>
        </p:blipFill>
        <p:spPr>
          <a:xfrm>
            <a:off x="6187320" y="6203880"/>
            <a:ext cx="1105200" cy="740880"/>
          </a:xfrm>
          <a:prstGeom prst="rect">
            <a:avLst/>
          </a:prstGeom>
          <a:ln>
            <a:noFill/>
          </a:ln>
        </p:spPr>
      </p:pic>
      <p:sp>
        <p:nvSpPr>
          <p:cNvPr id="43" name="TextShape 3"/>
          <p:cNvSpPr txBox="1"/>
          <p:nvPr/>
        </p:nvSpPr>
        <p:spPr>
          <a:xfrm>
            <a:off x="144000" y="828000"/>
            <a:ext cx="554400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 u="sng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To see if FIM is vulnerable to cross origin attacks through both modelling and experimentation.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To understand and use CORP(a browser security policy) to mitigate these attacks through the browser.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108000" y="2340000"/>
            <a:ext cx="7200000" cy="351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800" spc="-1" strike="noStrike" u="sng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We Did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Created two models: Pre-CORP and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Post-CORP, which were specifically defined on systems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use FIM and are affected by cross origin attacks.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Mitigated the CORA in the Post-CORP model using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CORP policy, in Alloy.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Experimented with two main types of attacks: login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detection and autologout.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Succcesfully mitigated the CORA using CORP in the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Chromium browser.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108000" y="5004000"/>
            <a:ext cx="7668000" cy="12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700" spc="-1" strike="noStrike" u="sng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FIM is not an all-encompassing security solution as it is vulnerable to CORA.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CORP as a browser security policy would increase safety for users.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344560" y="1044000"/>
            <a:ext cx="5317560" cy="16560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5561640" y="3217680"/>
            <a:ext cx="5136840" cy="203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Application>LibreOffice/5.1.6.2$Linux_X86_64 LibreOffice_project/10m0$Build-2</Application>
  <Words>24</Words>
  <Paragraphs>3</Paragraphs>
  <Company>Progress Software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2017-07-03T09:57:00Z</dcterms:created>
  <dc:creator>bbante</dc:creator>
  <dc:description/>
  <dc:language>en-IN</dc:language>
  <cp:lastModifiedBy/>
  <dcterms:modified xsi:type="dcterms:W3CDTF">2017-07-20T10:56:27Z</dcterms:modified>
  <cp:revision>26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Progress Software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