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98162" cy="758983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962748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6840" y="3887640"/>
            <a:ext cx="962748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80280" y="127116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80280" y="388764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46840" y="388764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9627480" cy="500832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46840" y="1271160"/>
            <a:ext cx="9627480" cy="500832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21920" y="1271160"/>
            <a:ext cx="6276960" cy="50083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21920" y="1271160"/>
            <a:ext cx="6276960" cy="5008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6840" y="1271160"/>
            <a:ext cx="9627480" cy="500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9627480" cy="500832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4698000" cy="500832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480280" y="1271160"/>
            <a:ext cx="4698000" cy="500832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41920" y="74880"/>
            <a:ext cx="7279560" cy="288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840" y="388764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80280" y="1271160"/>
            <a:ext cx="4698000" cy="500832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4698000" cy="500832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80280" y="127116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80280" y="388764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80280" y="127116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6840" y="3887640"/>
            <a:ext cx="962748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0" y="0"/>
            <a:ext cx="10697400" cy="75895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45720" rIns="45720" tIns="23040" bIns="23040" anchor="ctr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9627480" cy="5008320"/>
          </a:xfrm>
          <a:prstGeom prst="rect">
            <a:avLst/>
          </a:prstGeom>
        </p:spPr>
        <p:txBody>
          <a:bodyPr lIns="45720" rIns="45720" tIns="23040" bIns="230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72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72240" indent="-1429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72400" indent="-114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801360" indent="-114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030320" indent="-11412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35320" y="7034400"/>
            <a:ext cx="2495160" cy="403560"/>
          </a:xfrm>
          <a:prstGeom prst="rect">
            <a:avLst/>
          </a:prstGeom>
        </p:spPr>
        <p:txBody>
          <a:bodyPr lIns="45720" rIns="45720" tIns="23040" bIns="23040" anchor="ctr"/>
          <a:p>
            <a:pPr>
              <a:lnSpc>
                <a:spcPct val="100000"/>
              </a:lnSpc>
            </a:pPr>
            <a:r>
              <a:rPr b="0" lang="en-IN" sz="6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20/07/17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655080" y="7034400"/>
            <a:ext cx="3387960" cy="403560"/>
          </a:xfrm>
          <a:prstGeom prst="rect">
            <a:avLst/>
          </a:prstGeom>
        </p:spPr>
        <p:txBody>
          <a:bodyPr lIns="45720" rIns="45720" tIns="23040" bIns="2304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67280" y="7034400"/>
            <a:ext cx="2495160" cy="403560"/>
          </a:xfrm>
          <a:prstGeom prst="rect">
            <a:avLst/>
          </a:prstGeom>
        </p:spPr>
        <p:txBody>
          <a:bodyPr lIns="45720" rIns="45720" tIns="23040" bIns="23040" anchor="ctr"/>
          <a:p>
            <a:pPr algn="r">
              <a:lnSpc>
                <a:spcPct val="100000"/>
              </a:lnSpc>
            </a:pPr>
            <a:fld id="{954DDA44-4953-4267-A22A-21BB94380077}" type="slidenum">
              <a:rPr b="0" lang="en-IN" sz="6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241920" y="74880"/>
            <a:ext cx="7279560" cy="622080"/>
          </a:xfrm>
          <a:prstGeom prst="rect">
            <a:avLst/>
          </a:prstGeom>
          <a:noFill/>
          <a:ln>
            <a:noFill/>
          </a:ln>
        </p:spPr>
        <p:txBody>
          <a:bodyPr lIns="45720" rIns="45720" tIns="23040" bIns="23040" anchor="ctr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 Authoring Tools for Vlabs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7331040" y="6507720"/>
            <a:ext cx="2896200" cy="3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Venkatesh Choppella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Projit Bandyopadhyay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26" descr=""/>
          <p:cNvPicPr/>
          <p:nvPr/>
        </p:nvPicPr>
        <p:blipFill>
          <a:blip r:embed="rId1"/>
          <a:stretch/>
        </p:blipFill>
        <p:spPr>
          <a:xfrm>
            <a:off x="6187320" y="6203880"/>
            <a:ext cx="1105200" cy="740880"/>
          </a:xfrm>
          <a:prstGeom prst="rect">
            <a:avLst/>
          </a:prstGeom>
          <a:ln>
            <a:noFill/>
          </a:ln>
        </p:spPr>
      </p:pic>
      <p:sp>
        <p:nvSpPr>
          <p:cNvPr id="43" name="TextShape 3"/>
          <p:cNvSpPr txBox="1"/>
          <p:nvPr/>
        </p:nvSpPr>
        <p:spPr>
          <a:xfrm>
            <a:off x="144000" y="769680"/>
            <a:ext cx="64800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700" spc="-1" strike="noStrike" u="sng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Aim</a:t>
            </a:r>
            <a:r>
              <a:rPr b="1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To create a set of tools which can be used make online labs for Vlabs, thus allowing labs to be mass-produced and customized to individual needs. </a:t>
            </a:r>
            <a:endParaRPr b="0" lang="en-IN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Create  a scalable programming model by which reusable objects and methods can be stored in a library.</a:t>
            </a:r>
            <a:endParaRPr b="0" lang="en-IN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4"/>
          <p:cNvSpPr txBox="1"/>
          <p:nvPr/>
        </p:nvSpPr>
        <p:spPr>
          <a:xfrm>
            <a:off x="144000" y="4117680"/>
            <a:ext cx="6120000" cy="188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700" spc="-1" strike="noStrike" u="sng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Conclusions</a:t>
            </a:r>
            <a:r>
              <a:rPr b="0" lang="en-IN" sz="17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Building a Vlabs Authoring Station is viable.</a:t>
            </a:r>
            <a:endParaRPr b="0" lang="en-IN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Most modeling software is too complex(high learning curve and has precision that we don’t require) to be used to develop simple experiments.</a:t>
            </a:r>
            <a:endParaRPr b="0" lang="en-IN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The studio developed can be used to speed up other virtual labs work, like conversion of labs.</a:t>
            </a:r>
            <a:endParaRPr b="0" lang="en-IN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144000" y="2437920"/>
            <a:ext cx="61920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1700" spc="-1" strike="noStrike" u="sng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We Did</a:t>
            </a:r>
            <a:endParaRPr b="0" lang="en-IN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Comparative study on various modeling software and game engines / software.</a:t>
            </a:r>
            <a:endParaRPr b="0" lang="en-IN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Created a programming model to develop lab authoring tools.</a:t>
            </a:r>
            <a:endParaRPr b="0" lang="en-IN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Created a simple studio where objects can be uploaded, placed, and moved around.</a:t>
            </a:r>
            <a:endParaRPr b="0" lang="en-IN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 rot="6000">
            <a:off x="5619240" y="1480680"/>
            <a:ext cx="5555160" cy="416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Application>LibreOffice/5.1.6.2$Linux_X86_64 LibreOffice_project/10m0$Build-2</Application>
  <Words>24</Words>
  <Paragraphs>3</Paragraphs>
  <Company>Progress Software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2017-07-03T09:57:00Z</dcterms:created>
  <dc:creator>bbante</dc:creator>
  <dc:description/>
  <dc:language>en-IN</dc:language>
  <cp:lastModifiedBy/>
  <dcterms:modified xsi:type="dcterms:W3CDTF">2017-07-20T10:05:33Z</dcterms:modified>
  <cp:revision>28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Progress Software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