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2786300" cy="302641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1pPr>
    <a:lvl2pPr marL="0" marR="0" indent="208723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2pPr>
    <a:lvl3pPr marL="0" marR="0" indent="4174463"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3pPr>
    <a:lvl4pPr marL="0" marR="0" indent="6261696"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4pPr>
    <a:lvl5pPr marL="0" marR="0" indent="8348926"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5pPr>
    <a:lvl6pPr marL="0" marR="0" indent="10436156"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6pPr>
    <a:lvl7pPr marL="0" marR="0" indent="12523388"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7pPr>
    <a:lvl8pPr marL="0" marR="0" indent="14610621"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8pPr>
    <a:lvl9pPr marL="0" marR="0" indent="16697853"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174463" latinLnBrk="0">
      <a:defRPr sz="1200">
        <a:latin typeface="+mn-lt"/>
        <a:ea typeface="+mn-ea"/>
        <a:cs typeface="+mn-cs"/>
        <a:sym typeface="Calibri"/>
      </a:defRPr>
    </a:lvl1pPr>
    <a:lvl2pPr indent="228600" defTabSz="4174463" latinLnBrk="0">
      <a:defRPr sz="1200">
        <a:latin typeface="+mn-lt"/>
        <a:ea typeface="+mn-ea"/>
        <a:cs typeface="+mn-cs"/>
        <a:sym typeface="Calibri"/>
      </a:defRPr>
    </a:lvl2pPr>
    <a:lvl3pPr indent="457200" defTabSz="4174463" latinLnBrk="0">
      <a:defRPr sz="1200">
        <a:latin typeface="+mn-lt"/>
        <a:ea typeface="+mn-ea"/>
        <a:cs typeface="+mn-cs"/>
        <a:sym typeface="Calibri"/>
      </a:defRPr>
    </a:lvl3pPr>
    <a:lvl4pPr indent="685800" defTabSz="4174463" latinLnBrk="0">
      <a:defRPr sz="1200">
        <a:latin typeface="+mn-lt"/>
        <a:ea typeface="+mn-ea"/>
        <a:cs typeface="+mn-cs"/>
        <a:sym typeface="Calibri"/>
      </a:defRPr>
    </a:lvl4pPr>
    <a:lvl5pPr indent="914400" defTabSz="4174463" latinLnBrk="0">
      <a:defRPr sz="1200">
        <a:latin typeface="+mn-lt"/>
        <a:ea typeface="+mn-ea"/>
        <a:cs typeface="+mn-cs"/>
        <a:sym typeface="Calibri"/>
      </a:defRPr>
    </a:lvl5pPr>
    <a:lvl6pPr indent="1143000" defTabSz="4174463" latinLnBrk="0">
      <a:defRPr sz="1200">
        <a:latin typeface="+mn-lt"/>
        <a:ea typeface="+mn-ea"/>
        <a:cs typeface="+mn-cs"/>
        <a:sym typeface="Calibri"/>
      </a:defRPr>
    </a:lvl6pPr>
    <a:lvl7pPr indent="1371600" defTabSz="4174463" latinLnBrk="0">
      <a:defRPr sz="1200">
        <a:latin typeface="+mn-lt"/>
        <a:ea typeface="+mn-ea"/>
        <a:cs typeface="+mn-cs"/>
        <a:sym typeface="Calibri"/>
      </a:defRPr>
    </a:lvl7pPr>
    <a:lvl8pPr indent="1600200" defTabSz="4174463" latinLnBrk="0">
      <a:defRPr sz="1200">
        <a:latin typeface="+mn-lt"/>
        <a:ea typeface="+mn-ea"/>
        <a:cs typeface="+mn-cs"/>
        <a:sym typeface="Calibri"/>
      </a:defRPr>
    </a:lvl8pPr>
    <a:lvl9pPr indent="1828800" defTabSz="4174463"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3208059" y="9403919"/>
            <a:ext cx="36378122" cy="6487434"/>
          </a:xfrm>
          <a:prstGeom prst="rect">
            <a:avLst/>
          </a:prstGeom>
        </p:spPr>
        <p:txBody>
          <a:bodyPr/>
          <a:lstStyle/>
          <a:p>
            <a:pPr/>
            <a:r>
              <a:t>Title Text</a:t>
            </a:r>
          </a:p>
        </p:txBody>
      </p:sp>
      <p:sp>
        <p:nvSpPr>
          <p:cNvPr id="13" name="Body Level One…"/>
          <p:cNvSpPr txBox="1"/>
          <p:nvPr>
            <p:ph type="body" sz="quarter" idx="1"/>
          </p:nvPr>
        </p:nvSpPr>
        <p:spPr>
          <a:xfrm>
            <a:off x="6419296" y="17152622"/>
            <a:ext cx="29955648" cy="7732818"/>
          </a:xfrm>
          <a:prstGeom prst="rect">
            <a:avLst/>
          </a:prstGeom>
        </p:spPr>
        <p:txBody>
          <a:bodyPr/>
          <a:lstStyle>
            <a:lvl1pPr marL="0" indent="0" algn="ctr">
              <a:buSzTx/>
              <a:buFontTx/>
              <a:buNone/>
              <a:defRPr>
                <a:solidFill>
                  <a:srgbClr val="888888"/>
                </a:solidFill>
              </a:defRPr>
            </a:lvl1pPr>
            <a:lvl2pPr marL="0" indent="914770" algn="ctr">
              <a:buSzTx/>
              <a:buFontTx/>
              <a:buNone/>
              <a:defRPr>
                <a:solidFill>
                  <a:srgbClr val="888888"/>
                </a:solidFill>
              </a:defRPr>
            </a:lvl2pPr>
            <a:lvl3pPr marL="0" indent="1829541" algn="ctr">
              <a:buSzTx/>
              <a:buFontTx/>
              <a:buNone/>
              <a:defRPr>
                <a:solidFill>
                  <a:srgbClr val="888888"/>
                </a:solidFill>
              </a:defRPr>
            </a:lvl3pPr>
            <a:lvl4pPr marL="0" indent="2744310" algn="ctr">
              <a:buSzTx/>
              <a:buFontTx/>
              <a:buNone/>
              <a:defRPr>
                <a:solidFill>
                  <a:srgbClr val="888888"/>
                </a:solidFill>
              </a:defRPr>
            </a:lvl4pPr>
            <a:lvl5pPr marL="0" indent="365908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3" name="Title Text"/>
          <p:cNvSpPr txBox="1"/>
          <p:nvPr>
            <p:ph type="title"/>
          </p:nvPr>
        </p:nvSpPr>
        <p:spPr>
          <a:xfrm>
            <a:off x="967183" y="298638"/>
            <a:ext cx="29120282" cy="2482826"/>
          </a:xfrm>
          <a:prstGeom prst="rect">
            <a:avLst/>
          </a:prstGeom>
        </p:spPr>
        <p:txBody>
          <a:bodyPr/>
          <a:lstStyle/>
          <a:p>
            <a:pPr/>
            <a:r>
              <a:t>Title Text</a:t>
            </a:r>
          </a:p>
        </p:txBody>
      </p:sp>
      <p:sp>
        <p:nvSpPr>
          <p:cNvPr id="94" name="Body Level One…"/>
          <p:cNvSpPr txBox="1"/>
          <p:nvPr>
            <p:ph type="body" idx="1"/>
          </p:nvPr>
        </p:nvSpPr>
        <p:spPr>
          <a:xfrm>
            <a:off x="2186881" y="5068901"/>
            <a:ext cx="38512592" cy="1997379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2" name="Title Text"/>
          <p:cNvSpPr txBox="1"/>
          <p:nvPr>
            <p:ph type="title"/>
          </p:nvPr>
        </p:nvSpPr>
        <p:spPr>
          <a:xfrm>
            <a:off x="31026062" y="1213614"/>
            <a:ext cx="9627356" cy="25822652"/>
          </a:xfrm>
          <a:prstGeom prst="rect">
            <a:avLst/>
          </a:prstGeom>
        </p:spPr>
        <p:txBody>
          <a:bodyPr/>
          <a:lstStyle/>
          <a:p>
            <a:pPr/>
            <a:r>
              <a:t>Title Text</a:t>
            </a:r>
          </a:p>
        </p:txBody>
      </p:sp>
      <p:sp>
        <p:nvSpPr>
          <p:cNvPr id="103" name="Body Level One…"/>
          <p:cNvSpPr txBox="1"/>
          <p:nvPr>
            <p:ph type="body" idx="1"/>
          </p:nvPr>
        </p:nvSpPr>
        <p:spPr>
          <a:xfrm>
            <a:off x="2140825" y="1213614"/>
            <a:ext cx="28580313" cy="258226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1" name="Title Text"/>
          <p:cNvSpPr txBox="1"/>
          <p:nvPr>
            <p:ph type="title"/>
          </p:nvPr>
        </p:nvSpPr>
        <p:spPr>
          <a:xfrm>
            <a:off x="967183" y="298637"/>
            <a:ext cx="29120282" cy="2482827"/>
          </a:xfrm>
          <a:prstGeom prst="rect">
            <a:avLst/>
          </a:prstGeom>
        </p:spPr>
        <p:txBody>
          <a:bodyPr lIns="91475" tIns="91475" rIns="91475" bIns="91475"/>
          <a:lstStyle/>
          <a:p>
            <a:pPr/>
            <a:r>
              <a:t>Title Text</a:t>
            </a:r>
          </a:p>
        </p:txBody>
      </p:sp>
      <p:sp>
        <p:nvSpPr>
          <p:cNvPr id="112" name="Body Level One…"/>
          <p:cNvSpPr txBox="1"/>
          <p:nvPr>
            <p:ph type="body" idx="1"/>
          </p:nvPr>
        </p:nvSpPr>
        <p:spPr>
          <a:xfrm>
            <a:off x="2186881" y="5068901"/>
            <a:ext cx="38512592" cy="19973797"/>
          </a:xfrm>
          <a:prstGeom prst="rect">
            <a:avLst/>
          </a:prstGeom>
        </p:spPr>
        <p:txBody>
          <a:bodyPr lIns="91475" tIns="91475" rIns="91475" bIns="91475"/>
          <a:lstStyle>
            <a:lvl2pPr marL="1556713" indent="-641944"/>
            <a:lvl3pPr marL="2439386" indent="-609845"/>
            <a:lvl4pPr marL="3476126" indent="-731815"/>
            <a:lvl5pPr indent="-731815"/>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xfrm>
            <a:off x="40148800" y="28582649"/>
            <a:ext cx="504620" cy="551253"/>
          </a:xfrm>
          <a:prstGeom prst="rect">
            <a:avLst/>
          </a:prstGeom>
        </p:spPr>
        <p:txBody>
          <a:bodyPr lIns="91475" tIns="91475" rIns="91475" bIns="91475"/>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xfrm>
            <a:off x="967183" y="298638"/>
            <a:ext cx="29120282" cy="2482826"/>
          </a:xfrm>
          <a:prstGeom prst="rect">
            <a:avLst/>
          </a:prstGeom>
        </p:spPr>
        <p:txBody>
          <a:bodyPr/>
          <a:lstStyle/>
          <a:p>
            <a:pPr/>
            <a:r>
              <a:t>Title Text</a:t>
            </a:r>
          </a:p>
        </p:txBody>
      </p:sp>
      <p:sp>
        <p:nvSpPr>
          <p:cNvPr id="22" name="Body Level One…"/>
          <p:cNvSpPr txBox="1"/>
          <p:nvPr>
            <p:ph type="body" idx="1"/>
          </p:nvPr>
        </p:nvSpPr>
        <p:spPr>
          <a:xfrm>
            <a:off x="2186881" y="5068901"/>
            <a:ext cx="38512592" cy="1997379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0" name="Title Text"/>
          <p:cNvSpPr txBox="1"/>
          <p:nvPr>
            <p:ph type="title"/>
          </p:nvPr>
        </p:nvSpPr>
        <p:spPr>
          <a:xfrm>
            <a:off x="3379578" y="19449589"/>
            <a:ext cx="36374944" cy="6010884"/>
          </a:xfrm>
          <a:prstGeom prst="rect">
            <a:avLst/>
          </a:prstGeom>
        </p:spPr>
        <p:txBody>
          <a:bodyPr anchor="t"/>
          <a:lstStyle>
            <a:lvl1pPr>
              <a:defRPr cap="all" sz="8100"/>
            </a:lvl1pPr>
          </a:lstStyle>
          <a:p>
            <a:pPr/>
            <a:r>
              <a:t>Title Text</a:t>
            </a:r>
          </a:p>
        </p:txBody>
      </p:sp>
      <p:sp>
        <p:nvSpPr>
          <p:cNvPr id="31" name="Body Level One…"/>
          <p:cNvSpPr txBox="1"/>
          <p:nvPr>
            <p:ph type="body" sz="quarter" idx="1"/>
          </p:nvPr>
        </p:nvSpPr>
        <p:spPr>
          <a:xfrm>
            <a:off x="3379578" y="12828723"/>
            <a:ext cx="36374944" cy="6620868"/>
          </a:xfrm>
          <a:prstGeom prst="rect">
            <a:avLst/>
          </a:prstGeom>
        </p:spPr>
        <p:txBody>
          <a:bodyPr anchor="b"/>
          <a:lstStyle>
            <a:lvl1pPr marL="0" indent="0">
              <a:spcBef>
                <a:spcPts val="900"/>
              </a:spcBef>
              <a:buSzTx/>
              <a:buFontTx/>
              <a:buNone/>
              <a:defRPr sz="4000">
                <a:solidFill>
                  <a:srgbClr val="888888"/>
                </a:solidFill>
              </a:defRPr>
            </a:lvl1pPr>
            <a:lvl2pPr marL="0" indent="914770">
              <a:spcBef>
                <a:spcPts val="900"/>
              </a:spcBef>
              <a:buSzTx/>
              <a:buFontTx/>
              <a:buNone/>
              <a:defRPr sz="4000">
                <a:solidFill>
                  <a:srgbClr val="888888"/>
                </a:solidFill>
              </a:defRPr>
            </a:lvl2pPr>
            <a:lvl3pPr marL="0" indent="1829541">
              <a:spcBef>
                <a:spcPts val="900"/>
              </a:spcBef>
              <a:buSzTx/>
              <a:buFontTx/>
              <a:buNone/>
              <a:defRPr sz="4000">
                <a:solidFill>
                  <a:srgbClr val="888888"/>
                </a:solidFill>
              </a:defRPr>
            </a:lvl3pPr>
            <a:lvl4pPr marL="0" indent="2744310">
              <a:spcBef>
                <a:spcPts val="900"/>
              </a:spcBef>
              <a:buSzTx/>
              <a:buFontTx/>
              <a:buNone/>
              <a:defRPr sz="4000">
                <a:solidFill>
                  <a:srgbClr val="888888"/>
                </a:solidFill>
              </a:defRPr>
            </a:lvl4pPr>
            <a:lvl5pPr marL="0" indent="3659080">
              <a:spcBef>
                <a:spcPts val="900"/>
              </a:spcBef>
              <a:buSzTx/>
              <a:buFontTx/>
              <a:buNone/>
              <a:defRPr sz="4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9" name="Title Text"/>
          <p:cNvSpPr txBox="1"/>
          <p:nvPr>
            <p:ph type="title"/>
          </p:nvPr>
        </p:nvSpPr>
        <p:spPr>
          <a:xfrm>
            <a:off x="967183" y="298638"/>
            <a:ext cx="29120282" cy="2482826"/>
          </a:xfrm>
          <a:prstGeom prst="rect">
            <a:avLst/>
          </a:prstGeom>
        </p:spPr>
        <p:txBody>
          <a:bodyPr/>
          <a:lstStyle/>
          <a:p>
            <a:pPr/>
            <a:r>
              <a:t>Title Text</a:t>
            </a:r>
          </a:p>
        </p:txBody>
      </p:sp>
      <p:sp>
        <p:nvSpPr>
          <p:cNvPr id="40" name="Body Level One…"/>
          <p:cNvSpPr txBox="1"/>
          <p:nvPr>
            <p:ph type="body" sz="half" idx="1"/>
          </p:nvPr>
        </p:nvSpPr>
        <p:spPr>
          <a:xfrm>
            <a:off x="2140825" y="7062471"/>
            <a:ext cx="19102245" cy="19973796"/>
          </a:xfrm>
          <a:prstGeom prst="rect">
            <a:avLst/>
          </a:prstGeom>
        </p:spPr>
        <p:txBody>
          <a:bodyPr/>
          <a:lstStyle>
            <a:lvl1pPr>
              <a:spcBef>
                <a:spcPts val="1300"/>
              </a:spcBef>
              <a:defRPr sz="5700"/>
            </a:lvl1pPr>
            <a:lvl2pPr marL="1593701" indent="-678931">
              <a:spcBef>
                <a:spcPts val="1300"/>
              </a:spcBef>
              <a:defRPr sz="5700"/>
            </a:lvl2pPr>
            <a:lvl3pPr marL="2481314" indent="-651773">
              <a:spcBef>
                <a:spcPts val="1300"/>
              </a:spcBef>
              <a:defRPr sz="5700"/>
            </a:lvl3pPr>
            <a:lvl4pPr marL="3489195" indent="-744884">
              <a:spcBef>
                <a:spcPts val="1300"/>
              </a:spcBef>
              <a:defRPr sz="5700"/>
            </a:lvl4pPr>
            <a:lvl5pPr marL="4403965" indent="-744883">
              <a:spcBef>
                <a:spcPts val="1300"/>
              </a:spcBef>
              <a:defRPr sz="5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8" name="Title Text"/>
          <p:cNvSpPr txBox="1"/>
          <p:nvPr>
            <p:ph type="title"/>
          </p:nvPr>
        </p:nvSpPr>
        <p:spPr>
          <a:xfrm>
            <a:off x="967183" y="298638"/>
            <a:ext cx="29120282" cy="2482826"/>
          </a:xfrm>
          <a:prstGeom prst="rect">
            <a:avLst/>
          </a:prstGeom>
        </p:spPr>
        <p:txBody>
          <a:bodyPr/>
          <a:lstStyle/>
          <a:p>
            <a:pPr/>
            <a:r>
              <a:t>Title Text</a:t>
            </a:r>
          </a:p>
        </p:txBody>
      </p:sp>
      <p:sp>
        <p:nvSpPr>
          <p:cNvPr id="49" name="Body Level One…"/>
          <p:cNvSpPr txBox="1"/>
          <p:nvPr>
            <p:ph type="body" sz="quarter" idx="1"/>
          </p:nvPr>
        </p:nvSpPr>
        <p:spPr>
          <a:xfrm>
            <a:off x="2140823" y="6776542"/>
            <a:ext cx="18908494" cy="2821176"/>
          </a:xfrm>
          <a:prstGeom prst="rect">
            <a:avLst/>
          </a:prstGeom>
        </p:spPr>
        <p:txBody>
          <a:bodyPr anchor="b"/>
          <a:lstStyle>
            <a:lvl1pPr marL="0" indent="0">
              <a:spcBef>
                <a:spcPts val="1100"/>
              </a:spcBef>
              <a:buSzTx/>
              <a:buFontTx/>
              <a:buNone/>
              <a:defRPr b="1" sz="4800"/>
            </a:lvl1pPr>
            <a:lvl2pPr marL="0" indent="914770">
              <a:spcBef>
                <a:spcPts val="1100"/>
              </a:spcBef>
              <a:buSzTx/>
              <a:buFontTx/>
              <a:buNone/>
              <a:defRPr b="1" sz="4800"/>
            </a:lvl2pPr>
            <a:lvl3pPr marL="0" indent="1829541">
              <a:spcBef>
                <a:spcPts val="1100"/>
              </a:spcBef>
              <a:buSzTx/>
              <a:buFontTx/>
              <a:buNone/>
              <a:defRPr b="1" sz="4800"/>
            </a:lvl3pPr>
            <a:lvl4pPr marL="0" indent="2744310">
              <a:spcBef>
                <a:spcPts val="1100"/>
              </a:spcBef>
              <a:buSzTx/>
              <a:buFontTx/>
              <a:buNone/>
              <a:defRPr b="1" sz="4800"/>
            </a:lvl4pPr>
            <a:lvl5pPr marL="0" indent="3659080">
              <a:spcBef>
                <a:spcPts val="1100"/>
              </a:spcBef>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50" name="Text Placeholder 4"/>
          <p:cNvSpPr/>
          <p:nvPr>
            <p:ph type="body" sz="quarter" idx="13"/>
          </p:nvPr>
        </p:nvSpPr>
        <p:spPr>
          <a:xfrm>
            <a:off x="21738570" y="6776542"/>
            <a:ext cx="18914848" cy="2821176"/>
          </a:xfrm>
          <a:prstGeom prst="rect">
            <a:avLst/>
          </a:prstGeom>
        </p:spPr>
        <p:txBody>
          <a:bodyPr anchor="b"/>
          <a:lstStyle/>
          <a:p>
            <a:pPr marL="0" indent="0">
              <a:spcBef>
                <a:spcPts val="1100"/>
              </a:spcBef>
              <a:buSzTx/>
              <a:buFontTx/>
              <a:buNone/>
              <a:defRPr b="1" sz="4800"/>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8" name="Title Text"/>
          <p:cNvSpPr txBox="1"/>
          <p:nvPr>
            <p:ph type="title"/>
          </p:nvPr>
        </p:nvSpPr>
        <p:spPr>
          <a:xfrm>
            <a:off x="967183" y="298638"/>
            <a:ext cx="29120282" cy="2482826"/>
          </a:xfrm>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3" name="Title Text"/>
          <p:cNvSpPr txBox="1"/>
          <p:nvPr>
            <p:ph type="title"/>
          </p:nvPr>
        </p:nvSpPr>
        <p:spPr>
          <a:xfrm>
            <a:off x="2140823" y="1204083"/>
            <a:ext cx="14077345" cy="5130855"/>
          </a:xfrm>
          <a:prstGeom prst="rect">
            <a:avLst/>
          </a:prstGeom>
        </p:spPr>
        <p:txBody>
          <a:bodyPr anchor="b"/>
          <a:lstStyle>
            <a:lvl1pPr>
              <a:defRPr sz="4000"/>
            </a:lvl1pPr>
          </a:lstStyle>
          <a:p>
            <a:pPr/>
            <a:r>
              <a:t>Title Text</a:t>
            </a:r>
          </a:p>
        </p:txBody>
      </p:sp>
      <p:sp>
        <p:nvSpPr>
          <p:cNvPr id="74" name="Body Level One…"/>
          <p:cNvSpPr txBox="1"/>
          <p:nvPr>
            <p:ph type="body" idx="1"/>
          </p:nvPr>
        </p:nvSpPr>
        <p:spPr>
          <a:xfrm>
            <a:off x="16732729" y="1204083"/>
            <a:ext cx="23920688" cy="258321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5" name="Text Placeholder 3"/>
          <p:cNvSpPr/>
          <p:nvPr>
            <p:ph type="body" sz="half" idx="13"/>
          </p:nvPr>
        </p:nvSpPr>
        <p:spPr>
          <a:xfrm>
            <a:off x="2140823" y="6334936"/>
            <a:ext cx="14077345" cy="20701330"/>
          </a:xfrm>
          <a:prstGeom prst="rect">
            <a:avLst/>
          </a:prstGeom>
        </p:spPr>
        <p:txBody>
          <a:bodyPr/>
          <a:lstStyle/>
          <a:p>
            <a:pPr marL="0" indent="0">
              <a:spcBef>
                <a:spcPts val="600"/>
              </a:spcBef>
              <a:buSzTx/>
              <a:buFontTx/>
              <a:buNone/>
              <a:defRPr sz="2800"/>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3" name="Title Text"/>
          <p:cNvSpPr txBox="1"/>
          <p:nvPr>
            <p:ph type="title"/>
          </p:nvPr>
        </p:nvSpPr>
        <p:spPr>
          <a:xfrm>
            <a:off x="8388598" y="21187410"/>
            <a:ext cx="25677179" cy="2500298"/>
          </a:xfrm>
          <a:prstGeom prst="rect">
            <a:avLst/>
          </a:prstGeom>
        </p:spPr>
        <p:txBody>
          <a:bodyPr anchor="b"/>
          <a:lstStyle>
            <a:lvl1pPr>
              <a:defRPr sz="4000"/>
            </a:lvl1pPr>
          </a:lstStyle>
          <a:p>
            <a:pPr/>
            <a:r>
              <a:t>Title Text</a:t>
            </a:r>
          </a:p>
        </p:txBody>
      </p:sp>
      <p:sp>
        <p:nvSpPr>
          <p:cNvPr id="84" name="Picture Placeholder 2"/>
          <p:cNvSpPr/>
          <p:nvPr>
            <p:ph type="pic" sz="half" idx="13"/>
          </p:nvPr>
        </p:nvSpPr>
        <p:spPr>
          <a:xfrm>
            <a:off x="8388598" y="2703627"/>
            <a:ext cx="25677179" cy="18159730"/>
          </a:xfrm>
          <a:prstGeom prst="rect">
            <a:avLst/>
          </a:prstGeom>
        </p:spPr>
        <p:txBody>
          <a:bodyPr lIns="91439" tIns="45719" rIns="91439" bIns="45719">
            <a:noAutofit/>
          </a:bodyPr>
          <a:lstStyle/>
          <a:p>
            <a:pPr/>
          </a:p>
        </p:txBody>
      </p:sp>
      <p:sp>
        <p:nvSpPr>
          <p:cNvPr id="85" name="Body Level One…"/>
          <p:cNvSpPr txBox="1"/>
          <p:nvPr>
            <p:ph type="body" sz="quarter" idx="1"/>
          </p:nvPr>
        </p:nvSpPr>
        <p:spPr>
          <a:xfrm>
            <a:off x="8388598" y="23687710"/>
            <a:ext cx="25677179" cy="3551886"/>
          </a:xfrm>
          <a:prstGeom prst="rect">
            <a:avLst/>
          </a:prstGeom>
        </p:spPr>
        <p:txBody>
          <a:bodyPr/>
          <a:lstStyle>
            <a:lvl1pPr marL="0" indent="0">
              <a:spcBef>
                <a:spcPts val="600"/>
              </a:spcBef>
              <a:buSzTx/>
              <a:buFontTx/>
              <a:buNone/>
              <a:defRPr sz="2800"/>
            </a:lvl1pPr>
            <a:lvl2pPr marL="0" indent="914770">
              <a:spcBef>
                <a:spcPts val="600"/>
              </a:spcBef>
              <a:buSzTx/>
              <a:buFontTx/>
              <a:buNone/>
              <a:defRPr sz="2800"/>
            </a:lvl2pPr>
            <a:lvl3pPr marL="0" indent="1829541">
              <a:spcBef>
                <a:spcPts val="600"/>
              </a:spcBef>
              <a:buSzTx/>
              <a:buFontTx/>
              <a:buNone/>
              <a:defRPr sz="2800"/>
            </a:lvl3pPr>
            <a:lvl4pPr marL="0" indent="2744310">
              <a:spcBef>
                <a:spcPts val="600"/>
              </a:spcBef>
              <a:buSzTx/>
              <a:buFontTx/>
              <a:buNone/>
              <a:defRPr sz="2800"/>
            </a:lvl4pPr>
            <a:lvl5pPr marL="0" indent="3659080">
              <a:spcBef>
                <a:spcPts val="600"/>
              </a:spcBef>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Picture 8" descr="Picture 8"/>
          <p:cNvPicPr>
            <a:picLocks noChangeAspect="1"/>
          </p:cNvPicPr>
          <p:nvPr/>
        </p:nvPicPr>
        <p:blipFill>
          <a:blip r:embed="rId2">
            <a:extLst/>
          </a:blip>
          <a:stretch>
            <a:fillRect/>
          </a:stretch>
        </p:blipFill>
        <p:spPr>
          <a:xfrm>
            <a:off x="661" y="2"/>
            <a:ext cx="42792918" cy="30267276"/>
          </a:xfrm>
          <a:prstGeom prst="rect">
            <a:avLst/>
          </a:prstGeom>
          <a:ln w="12700">
            <a:miter lim="400000"/>
          </a:ln>
        </p:spPr>
      </p:pic>
      <p:sp>
        <p:nvSpPr>
          <p:cNvPr id="3" name="Title Text"/>
          <p:cNvSpPr txBox="1"/>
          <p:nvPr>
            <p:ph type="title"/>
          </p:nvPr>
        </p:nvSpPr>
        <p:spPr>
          <a:xfrm>
            <a:off x="2139314" y="406323"/>
            <a:ext cx="38507673" cy="6655301"/>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nchor="ctr">
            <a:normAutofit fontScale="100000" lnSpcReduction="0"/>
          </a:bodyPr>
          <a:lstStyle/>
          <a:p>
            <a:pPr/>
            <a:r>
              <a:t>Title Text</a:t>
            </a:r>
          </a:p>
        </p:txBody>
      </p:sp>
      <p:sp>
        <p:nvSpPr>
          <p:cNvPr id="4" name="Body Level One…"/>
          <p:cNvSpPr txBox="1"/>
          <p:nvPr>
            <p:ph type="body" idx="1"/>
          </p:nvPr>
        </p:nvSpPr>
        <p:spPr>
          <a:xfrm>
            <a:off x="2139314" y="7061623"/>
            <a:ext cx="38507673" cy="23202476"/>
          </a:xfrm>
          <a:prstGeom prst="rect">
            <a:avLst/>
          </a:prstGeom>
          <a:ln w="12700">
            <a:miter lim="400000"/>
          </a:ln>
          <a:extLst>
            <a:ext uri="{C572A759-6A51-4108-AA02-DFA0A04FC94B}">
              <ma14:wrappingTextBoxFlag xmlns:ma14="http://schemas.microsoft.com/office/mac/drawingml/2011/main" val="1"/>
            </a:ext>
          </a:extLst>
        </p:spPr>
        <p:txBody>
          <a:bodyPr lIns="91476" tIns="91476" rIns="91476" bIns="91476">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40148795" y="28582651"/>
            <a:ext cx="504622" cy="551255"/>
          </a:xfrm>
          <a:prstGeom prst="rect">
            <a:avLst/>
          </a:prstGeom>
          <a:ln w="12700">
            <a:miter lim="400000"/>
          </a:ln>
        </p:spPr>
        <p:txBody>
          <a:bodyPr wrap="none" lIns="91476" tIns="91476" rIns="91476" bIns="91476" anchor="ctr">
            <a:spAutoFit/>
          </a:bodyPr>
          <a:lstStyle>
            <a:lvl1pPr algn="r">
              <a:defRPr sz="24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1pPr>
      <a:lvl2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2pPr>
      <a:lvl3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3pPr>
      <a:lvl4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4pPr>
      <a:lvl5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5pPr>
      <a:lvl6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6pPr>
      <a:lvl7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7pPr>
      <a:lvl8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8pPr>
      <a:lvl9pPr marL="0" marR="0" indent="0" algn="l" defTabSz="1829541" rtl="0" latinLnBrk="0">
        <a:lnSpc>
          <a:spcPct val="100000"/>
        </a:lnSpc>
        <a:spcBef>
          <a:spcPts val="0"/>
        </a:spcBef>
        <a:spcAft>
          <a:spcPts val="0"/>
        </a:spcAft>
        <a:buClrTx/>
        <a:buSzTx/>
        <a:buFontTx/>
        <a:buNone/>
        <a:tabLst/>
        <a:defRPr b="1" baseline="0" cap="none" i="0" spc="0" strike="noStrike" sz="8800" u="none">
          <a:ln>
            <a:noFill/>
          </a:ln>
          <a:solidFill>
            <a:srgbClr val="FFFFFF"/>
          </a:solidFill>
          <a:uFillTx/>
          <a:latin typeface="+mn-lt"/>
          <a:ea typeface="+mn-ea"/>
          <a:cs typeface="+mn-cs"/>
          <a:sym typeface="Calibri"/>
        </a:defRPr>
      </a:lvl9pPr>
    </p:titleStyle>
    <p:bodyStyle>
      <a:lvl1pPr marL="686077" marR="0" indent="-686077"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1pPr>
      <a:lvl2pPr marL="1556714" marR="0" indent="-641944"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2pPr>
      <a:lvl3pPr marL="2439387" marR="0" indent="-609846"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3pPr>
      <a:lvl4pPr marL="3476126"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4pPr>
      <a:lvl5pPr marL="4390897"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5pPr>
      <a:lvl6pPr marL="5305668"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6pPr>
      <a:lvl7pPr marL="6220438" marR="0" indent="-731815"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7pPr>
      <a:lvl8pPr marL="7135209" marR="0" indent="-731816"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8pPr>
      <a:lvl9pPr marL="8049979" marR="0" indent="-731816" algn="l" defTabSz="1829541" rtl="0" latinLnBrk="0">
        <a:lnSpc>
          <a:spcPct val="100000"/>
        </a:lnSpc>
        <a:spcBef>
          <a:spcPts val="1500"/>
        </a:spcBef>
        <a:spcAft>
          <a:spcPts val="0"/>
        </a:spcAft>
        <a:buClrTx/>
        <a:buSzPct val="100000"/>
        <a:buFont typeface="Arial"/>
        <a:buChar char="•"/>
        <a:tabLst/>
        <a:defRPr b="0" baseline="0" cap="none" i="0" spc="0" strike="noStrike" sz="6400" u="none">
          <a:ln>
            <a:noFill/>
          </a:ln>
          <a:solidFill>
            <a:srgbClr val="000000"/>
          </a:solidFill>
          <a:uFillTx/>
          <a:latin typeface="+mn-lt"/>
          <a:ea typeface="+mn-ea"/>
          <a:cs typeface="+mn-cs"/>
          <a:sym typeface="Calibri"/>
        </a:defRPr>
      </a:lvl9pPr>
    </p:bodyStyle>
    <p:otherStyle>
      <a:lvl1pPr marL="0" marR="0" indent="0"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1pPr>
      <a:lvl2pPr marL="0" marR="0" indent="2087230"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2pPr>
      <a:lvl3pPr marL="0" marR="0" indent="4174463"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3pPr>
      <a:lvl4pPr marL="0" marR="0" indent="6261696"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4pPr>
      <a:lvl5pPr marL="0" marR="0" indent="8348926"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5pPr>
      <a:lvl6pPr marL="0" marR="0" indent="10436156"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6pPr>
      <a:lvl7pPr marL="0" marR="0" indent="12523388"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7pPr>
      <a:lvl8pPr marL="0" marR="0" indent="14610621"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8pPr>
      <a:lvl9pPr marL="0" marR="0" indent="16697853" algn="r" defTabSz="4174463"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en.wikipedia.org/wiki/Trunk_(software)" TargetMode="Externa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xfrm>
            <a:off x="967183" y="298638"/>
            <a:ext cx="29120282" cy="2482826"/>
          </a:xfrm>
          <a:prstGeom prst="rect">
            <a:avLst/>
          </a:prstGeom>
        </p:spPr>
        <p:txBody>
          <a:bodyPr/>
          <a:lstStyle/>
          <a:p>
            <a:pPr/>
            <a:r>
              <a:t>CONTINUOUS INTEGRATION</a:t>
            </a:r>
          </a:p>
        </p:txBody>
      </p:sp>
      <p:sp>
        <p:nvSpPr>
          <p:cNvPr id="123" name="Rectangle 13"/>
          <p:cNvSpPr/>
          <p:nvPr/>
        </p:nvSpPr>
        <p:spPr>
          <a:xfrm>
            <a:off x="930030" y="8841067"/>
            <a:ext cx="9101299" cy="13626399"/>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4" name="TextBox 15"/>
          <p:cNvSpPr txBox="1"/>
          <p:nvPr/>
        </p:nvSpPr>
        <p:spPr>
          <a:xfrm>
            <a:off x="1081838" y="9197999"/>
            <a:ext cx="8080497" cy="113335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b="1" sz="5700">
                <a:solidFill>
                  <a:srgbClr val="2F99CD"/>
                </a:solidFill>
              </a:defRPr>
            </a:pPr>
            <a:r>
              <a:t>INTRODUCTION</a:t>
            </a:r>
          </a:p>
          <a:p>
            <a:pPr marL="300789" indent="-300789" defTabSz="1829541">
              <a:spcBef>
                <a:spcPts val="600"/>
              </a:spcBef>
              <a:buSzPct val="100000"/>
              <a:buChar char="•"/>
              <a:defRPr sz="2800"/>
            </a:pPr>
            <a:r>
              <a:rPr sz="3000"/>
              <a:t>C</a:t>
            </a:r>
            <a:r>
              <a:t>ontinuous integration (CI) is the practice of merging all developer working copies to a shared </a:t>
            </a:r>
            <a:r>
              <a:rPr>
                <a:hlinkClick r:id="rId2" invalidUrl="" action="" tgtFrame="" tooltip="" history="1" highlightClick="0" endSnd="0"/>
              </a:rPr>
              <a:t>mainline</a:t>
            </a:r>
          </a:p>
          <a:p>
            <a:pPr marL="300789" indent="-300789" defTabSz="1829541">
              <a:spcBef>
                <a:spcPts val="600"/>
              </a:spcBef>
              <a:buSzPct val="100000"/>
              <a:buChar char="•"/>
              <a:defRPr sz="3000"/>
            </a:pPr>
            <a:r>
              <a:t>Continuous integration most often refers to the integration stage of the software release process and entails both an automation component(CI) and a cultural component (frequency of integration) </a:t>
            </a:r>
          </a:p>
          <a:p>
            <a:pPr marL="300789" indent="-300789" defTabSz="1829541">
              <a:spcBef>
                <a:spcPts val="600"/>
              </a:spcBef>
              <a:buSzPct val="100000"/>
              <a:buChar char="•"/>
              <a:defRPr sz="3000"/>
            </a:pPr>
            <a:r>
              <a:t>The key goals of continuous integration are to address bugs faster, improve software quality, and to quicken the build process.</a:t>
            </a:r>
          </a:p>
          <a:p>
            <a:pPr marL="300789" indent="-300789" defTabSz="1829541">
              <a:spcBef>
                <a:spcPts val="600"/>
              </a:spcBef>
              <a:buSzPct val="100000"/>
              <a:buChar char="•"/>
              <a:defRPr sz="3000"/>
            </a:pPr>
            <a:r>
              <a:t>A lab is currently defined as a set of related experiments and is a web application. Each lab is a repository on Github. </a:t>
            </a:r>
          </a:p>
          <a:p>
            <a:pPr marL="300789" indent="-300789" defTabSz="1829541">
              <a:spcBef>
                <a:spcPts val="600"/>
              </a:spcBef>
              <a:buSzPct val="100000"/>
              <a:buChar char="•"/>
              <a:defRPr sz="3000"/>
            </a:pPr>
            <a:r>
              <a:t>With continuous integration, developers from around the world can contribute to Virtual Labs. </a:t>
            </a:r>
          </a:p>
          <a:p>
            <a:pPr marL="300789" indent="-300789" defTabSz="1829541">
              <a:spcBef>
                <a:spcPts val="600"/>
              </a:spcBef>
              <a:buSzPct val="100000"/>
              <a:buChar char="•"/>
              <a:defRPr sz="3000"/>
            </a:pPr>
            <a:r>
              <a:t>The continuous integration service detects commits to the shared repository, and automatically builds and runs unit tests on the new code changes to immediately surface any functional or integration errors.</a:t>
            </a:r>
          </a:p>
        </p:txBody>
      </p:sp>
      <p:sp>
        <p:nvSpPr>
          <p:cNvPr id="125" name="Rectangle 16"/>
          <p:cNvSpPr/>
          <p:nvPr/>
        </p:nvSpPr>
        <p:spPr>
          <a:xfrm>
            <a:off x="930104" y="4113194"/>
            <a:ext cx="9101299" cy="3753076"/>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6" name="Rectangle 17"/>
          <p:cNvSpPr/>
          <p:nvPr/>
        </p:nvSpPr>
        <p:spPr>
          <a:xfrm>
            <a:off x="31613217" y="4367779"/>
            <a:ext cx="10774188" cy="10447002"/>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7" name="Rectangle 18"/>
          <p:cNvSpPr/>
          <p:nvPr/>
        </p:nvSpPr>
        <p:spPr>
          <a:xfrm>
            <a:off x="31613217" y="15126155"/>
            <a:ext cx="10774188" cy="5350961"/>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8" name="Rectangle 19"/>
          <p:cNvSpPr/>
          <p:nvPr/>
        </p:nvSpPr>
        <p:spPr>
          <a:xfrm>
            <a:off x="31584013" y="20788490"/>
            <a:ext cx="10832591" cy="4831153"/>
          </a:xfrm>
          <a:prstGeom prst="rect">
            <a:avLst/>
          </a:prstGeom>
          <a:gradFill>
            <a:gsLst>
              <a:gs pos="50000">
                <a:srgbClr val="949494">
                  <a:alpha val="10000"/>
                </a:srgbClr>
              </a:gs>
              <a:gs pos="100000">
                <a:srgbClr val="FFFFFF"/>
              </a:gs>
            </a:gsLst>
            <a:lin ang="5400000"/>
          </a:gradFill>
          <a:ln w="12700">
            <a:miter lim="400000"/>
          </a:ln>
        </p:spPr>
        <p:txBody>
          <a:bodyPr lIns="45718" tIns="45718" rIns="45718" bIns="45718" anchor="ctr"/>
          <a:lstStyle/>
          <a:p>
            <a:pPr algn="ctr">
              <a:defRPr>
                <a:solidFill>
                  <a:srgbClr val="FFFFFF"/>
                </a:solidFill>
              </a:defRPr>
            </a:pPr>
          </a:p>
        </p:txBody>
      </p:sp>
      <p:sp>
        <p:nvSpPr>
          <p:cNvPr id="129" name="TextBox 20"/>
          <p:cNvSpPr txBox="1"/>
          <p:nvPr/>
        </p:nvSpPr>
        <p:spPr>
          <a:xfrm>
            <a:off x="31593066" y="4479287"/>
            <a:ext cx="10474047" cy="100508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b="1" sz="5700">
                <a:solidFill>
                  <a:srgbClr val="2F99CD"/>
                </a:solidFill>
              </a:defRPr>
            </a:pPr>
            <a:r>
              <a:t>METHODOLOGY</a:t>
            </a:r>
          </a:p>
          <a:p>
            <a:pPr marL="300789" indent="-300789" defTabSz="1829541">
              <a:spcBef>
                <a:spcPts val="600"/>
              </a:spcBef>
              <a:buSzPct val="100000"/>
              <a:buChar char="•"/>
              <a:defRPr sz="3000"/>
            </a:pPr>
            <a:r>
              <a:t> The continuous integration service was provided in the form of APIs to the contributors/developers. </a:t>
            </a:r>
          </a:p>
          <a:p>
            <a:pPr marL="300789" indent="-300789" defTabSz="1829541">
              <a:spcBef>
                <a:spcPts val="600"/>
              </a:spcBef>
              <a:buSzPct val="100000"/>
              <a:buChar char="•"/>
              <a:defRPr sz="3000"/>
            </a:pPr>
            <a:r>
              <a:t>The functionality provided by Github web-hooks was used to invoke these APIs whenever a change was made to the repo. </a:t>
            </a:r>
          </a:p>
          <a:p>
            <a:pPr marL="300789" indent="-300789" defTabSz="1829541">
              <a:spcBef>
                <a:spcPts val="600"/>
              </a:spcBef>
              <a:buSzPct val="100000"/>
              <a:buChar char="•"/>
              <a:defRPr sz="3000"/>
            </a:pPr>
            <a:r>
              <a:t>The JSON payload sent by these webhooks was used to extract information about the repository to carry on further processes involved in continuous integration. </a:t>
            </a:r>
          </a:p>
          <a:p>
            <a:pPr marL="300789" indent="-300789" defTabSz="1829541">
              <a:spcBef>
                <a:spcPts val="600"/>
              </a:spcBef>
              <a:buSzPct val="100000"/>
              <a:buChar char="•"/>
              <a:defRPr sz="3000"/>
            </a:pPr>
            <a:r>
              <a:t>Apart from this, shell scripts were used to align the notification process to our requirement. </a:t>
            </a:r>
          </a:p>
          <a:p>
            <a:pPr marL="300789" indent="-300789" defTabSz="1829541">
              <a:spcBef>
                <a:spcPts val="600"/>
              </a:spcBef>
              <a:buSzPct val="100000"/>
              <a:buChar char="•"/>
              <a:defRPr sz="3000"/>
            </a:pPr>
            <a:r>
              <a:t>APIs were built using flask to pipeline this continuous integration process with the current auto deployment process which would deploy the application in the production environment after the successful build and tests. </a:t>
            </a:r>
          </a:p>
          <a:p>
            <a:pPr marL="300789" indent="-300789" defTabSz="1829541">
              <a:spcBef>
                <a:spcPts val="600"/>
              </a:spcBef>
              <a:buSzPct val="100000"/>
              <a:buChar char="•"/>
              <a:defRPr sz="3000"/>
            </a:pPr>
            <a:r>
              <a:t>Security issues were also dealt with by making this service exclusive to only repositories part of Virtual-Labs and VLEAD(this is configurable as per the requirement). </a:t>
            </a:r>
          </a:p>
          <a:p>
            <a:pPr marL="300789" indent="-300789" defTabSz="1829541">
              <a:spcBef>
                <a:spcPts val="600"/>
              </a:spcBef>
              <a:buSzPct val="100000"/>
              <a:buChar char="•"/>
              <a:defRPr sz="3000"/>
            </a:pPr>
            <a:r>
              <a:t>This service is hosted using NGINX and G-Unicorn along with the already running services.</a:t>
            </a:r>
          </a:p>
        </p:txBody>
      </p:sp>
      <p:sp>
        <p:nvSpPr>
          <p:cNvPr id="130" name="TextBox 22"/>
          <p:cNvSpPr txBox="1"/>
          <p:nvPr/>
        </p:nvSpPr>
        <p:spPr>
          <a:xfrm>
            <a:off x="31763286" y="15403712"/>
            <a:ext cx="10474046" cy="46533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b="1" sz="5700">
                <a:solidFill>
                  <a:srgbClr val="2F99CD"/>
                </a:solidFill>
              </a:defRPr>
            </a:pPr>
            <a:r>
              <a:t>RESULTS</a:t>
            </a:r>
          </a:p>
          <a:p>
            <a:pPr marL="300789" indent="-300789" defTabSz="1829541">
              <a:spcBef>
                <a:spcPts val="600"/>
              </a:spcBef>
              <a:buSzPct val="100000"/>
              <a:buChar char="•"/>
              <a:defRPr sz="3000"/>
            </a:pPr>
            <a:r>
              <a:t>The service was hosted in the testing environment. </a:t>
            </a:r>
          </a:p>
          <a:p>
            <a:pPr marL="300789" indent="-300789" defTabSz="1829541">
              <a:spcBef>
                <a:spcPts val="600"/>
              </a:spcBef>
              <a:buSzPct val="100000"/>
              <a:buChar char="•"/>
              <a:defRPr sz="3000"/>
            </a:pPr>
            <a:r>
              <a:t>Unit test cases and integration tests created during the development ran successfully. </a:t>
            </a:r>
          </a:p>
          <a:p>
            <a:pPr marL="300789" indent="-300789" defTabSz="1829541">
              <a:spcBef>
                <a:spcPts val="600"/>
              </a:spcBef>
              <a:buSzPct val="100000"/>
              <a:buChar char="•"/>
              <a:defRPr sz="3000"/>
            </a:pPr>
            <a:r>
              <a:t>Further one of the existing services from VLEAD were taken and tested with our continuous integration service. </a:t>
            </a:r>
          </a:p>
          <a:p>
            <a:pPr marL="300789" indent="-300789" defTabSz="1829541">
              <a:spcBef>
                <a:spcPts val="600"/>
              </a:spcBef>
              <a:buSzPct val="100000"/>
              <a:buChar char="•"/>
              <a:defRPr sz="3000"/>
            </a:pPr>
            <a:r>
              <a:t>Our Service was able to provide it’s functionality without any issues.</a:t>
            </a:r>
          </a:p>
        </p:txBody>
      </p:sp>
      <p:sp>
        <p:nvSpPr>
          <p:cNvPr id="131" name="TextBox 23"/>
          <p:cNvSpPr txBox="1"/>
          <p:nvPr/>
        </p:nvSpPr>
        <p:spPr>
          <a:xfrm>
            <a:off x="31613217" y="20930637"/>
            <a:ext cx="10433746" cy="38786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b="1" sz="5700">
                <a:solidFill>
                  <a:srgbClr val="2F99CD"/>
                </a:solidFill>
              </a:defRPr>
            </a:pPr>
            <a:r>
              <a:t>CONCLUSIONS</a:t>
            </a:r>
          </a:p>
          <a:p>
            <a:pPr marL="280736" indent="-280736" defTabSz="1829541">
              <a:spcBef>
                <a:spcPts val="600"/>
              </a:spcBef>
              <a:buSzPct val="100000"/>
              <a:buChar char="•"/>
              <a:defRPr sz="2800"/>
            </a:pPr>
            <a:r>
              <a:t>Micro-services are a great way to cater the need of our requirements and offer a simple solution. </a:t>
            </a:r>
          </a:p>
          <a:p>
            <a:pPr marL="280736" indent="-280736" defTabSz="1829541">
              <a:spcBef>
                <a:spcPts val="600"/>
              </a:spcBef>
              <a:buSzPct val="100000"/>
              <a:buChar char="•"/>
              <a:defRPr sz="2800"/>
            </a:pPr>
            <a:r>
              <a:t>Instead of relying on existing continuous integration services like Jenkins or Travis which weren't able to satisfy all of our functional requirements, we were able to provide them by developing our own micro-service.</a:t>
            </a:r>
          </a:p>
        </p:txBody>
      </p:sp>
      <p:sp>
        <p:nvSpPr>
          <p:cNvPr id="132" name="TextBox 24"/>
          <p:cNvSpPr txBox="1"/>
          <p:nvPr/>
        </p:nvSpPr>
        <p:spPr>
          <a:xfrm>
            <a:off x="29325155" y="25951915"/>
            <a:ext cx="11587131" cy="1783153"/>
          </a:xfrm>
          <a:prstGeom prst="rect">
            <a:avLst/>
          </a:prstGeom>
          <a:ln w="12700">
            <a:miter lim="400000"/>
          </a:ln>
          <a:extLst>
            <a:ext uri="{C572A759-6A51-4108-AA02-DFA0A04FC94B}">
              <ma14:wrappingTextBoxFlag xmlns:ma14="http://schemas.microsoft.com/office/mac/drawingml/2011/main" val="1"/>
            </a:ext>
          </a:extLst>
        </p:spPr>
        <p:txBody>
          <a:bodyPr lIns="91475" tIns="91475" rIns="91475" bIns="91475">
            <a:spAutoFit/>
          </a:bodyPr>
          <a:lstStyle/>
          <a:p>
            <a:pPr>
              <a:defRPr sz="3500">
                <a:solidFill>
                  <a:srgbClr val="808080"/>
                </a:solidFill>
              </a:defRPr>
            </a:pPr>
            <a:r>
              <a:t>Interns: Srikara Srikanth Pakala, MEC</a:t>
            </a:r>
          </a:p>
          <a:p>
            <a:pPr lvl="2" indent="0">
              <a:defRPr sz="3500">
                <a:solidFill>
                  <a:srgbClr val="808080"/>
                </a:solidFill>
              </a:defRPr>
            </a:pPr>
            <a:r>
              <a:t>               Savar Mehrotra, MIT               </a:t>
            </a:r>
          </a:p>
          <a:p>
            <a:pPr>
              <a:defRPr sz="3500">
                <a:solidFill>
                  <a:srgbClr val="808080"/>
                </a:solidFill>
              </a:defRPr>
            </a:pPr>
            <a:r>
              <a:t>Mentor: Sripathi, VLEAD</a:t>
            </a:r>
          </a:p>
        </p:txBody>
      </p:sp>
      <p:pic>
        <p:nvPicPr>
          <p:cNvPr id="133" name="Picture 26" descr="Picture 26"/>
          <p:cNvPicPr>
            <a:picLocks noChangeAspect="1"/>
          </p:cNvPicPr>
          <p:nvPr/>
        </p:nvPicPr>
        <p:blipFill>
          <a:blip r:embed="rId3">
            <a:extLst/>
          </a:blip>
          <a:stretch>
            <a:fillRect/>
          </a:stretch>
        </p:blipFill>
        <p:spPr>
          <a:xfrm>
            <a:off x="24750247" y="24740883"/>
            <a:ext cx="4422443" cy="2955652"/>
          </a:xfrm>
          <a:prstGeom prst="rect">
            <a:avLst/>
          </a:prstGeom>
          <a:ln w="12700">
            <a:miter lim="400000"/>
          </a:ln>
        </p:spPr>
      </p:pic>
      <p:sp>
        <p:nvSpPr>
          <p:cNvPr id="134" name="AIM…"/>
          <p:cNvSpPr txBox="1"/>
          <p:nvPr/>
        </p:nvSpPr>
        <p:spPr>
          <a:xfrm>
            <a:off x="1190456" y="4638556"/>
            <a:ext cx="8580447" cy="1983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5700">
                <a:solidFill>
                  <a:srgbClr val="2F99CD"/>
                </a:solidFill>
              </a:defRPr>
            </a:pPr>
            <a:r>
              <a:t>AIM</a:t>
            </a:r>
          </a:p>
          <a:p>
            <a:pPr defTabSz="1829541">
              <a:spcBef>
                <a:spcPts val="600"/>
              </a:spcBef>
              <a:defRPr sz="3000"/>
            </a:pPr>
            <a:r>
              <a:t>To build a micro-service which continuously builds and tests changes made to the code in a Github repository. </a:t>
            </a:r>
          </a:p>
        </p:txBody>
      </p:sp>
      <p:pic>
        <p:nvPicPr>
          <p:cNvPr id="135" name="Screen Shot 2017-07-18 at 1.12.41 PM.png" descr="Screen Shot 2017-07-18 at 1.12.41 PM.png"/>
          <p:cNvPicPr>
            <a:picLocks noChangeAspect="1"/>
          </p:cNvPicPr>
          <p:nvPr/>
        </p:nvPicPr>
        <p:blipFill>
          <a:blip r:embed="rId4">
            <a:extLst/>
          </a:blip>
          <a:stretch>
            <a:fillRect/>
          </a:stretch>
        </p:blipFill>
        <p:spPr>
          <a:xfrm>
            <a:off x="11734058" y="6221012"/>
            <a:ext cx="18326573" cy="1577799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4463"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