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67275" cy="21396325"/>
  <p:notesSz cx="6858000" cy="9144000"/>
  <p:defaultTextStyle>
    <a:defPPr>
      <a:defRPr lang="en-US"/>
    </a:defPPr>
    <a:lvl1pPr marL="0" algn="l" defTabSz="295202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14" algn="l" defTabSz="295202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028" algn="l" defTabSz="295202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043" algn="l" defTabSz="295202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057" algn="l" defTabSz="295202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070" algn="l" defTabSz="295202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084" algn="l" defTabSz="295202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099" algn="l" defTabSz="295202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113" algn="l" defTabSz="295202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9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9" d="100"/>
          <a:sy n="39" d="100"/>
        </p:scale>
        <p:origin x="-1038" y="258"/>
      </p:cViewPr>
      <p:guideLst>
        <p:guide orient="horz" pos="6740"/>
        <p:guide pos="95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979" y="6647751"/>
            <a:ext cx="25729318" cy="4586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204" y="12125409"/>
            <a:ext cx="21186867" cy="54664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3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0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8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34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28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75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3943" y="857919"/>
            <a:ext cx="6809183" cy="182543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151" y="857919"/>
            <a:ext cx="20214127" cy="182543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290" y="13749165"/>
            <a:ext cx="25727071" cy="424917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290" y="9068789"/>
            <a:ext cx="25727071" cy="4680376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689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9378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067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8756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344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13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282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751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151" y="4992551"/>
            <a:ext cx="13510531" cy="141197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347" y="4992551"/>
            <a:ext cx="13512778" cy="141197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150" y="4790424"/>
            <a:ext cx="13373495" cy="199432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6892" indent="0">
              <a:buNone/>
              <a:defRPr sz="2800" b="1"/>
            </a:lvl2pPr>
            <a:lvl3pPr marL="1293785" indent="0">
              <a:buNone/>
              <a:defRPr sz="2500" b="1"/>
            </a:lvl3pPr>
            <a:lvl4pPr marL="1940677" indent="0">
              <a:buNone/>
              <a:defRPr sz="2300" b="1"/>
            </a:lvl4pPr>
            <a:lvl5pPr marL="2587569" indent="0">
              <a:buNone/>
              <a:defRPr sz="2300" b="1"/>
            </a:lvl5pPr>
            <a:lvl6pPr marL="3234461" indent="0">
              <a:buNone/>
              <a:defRPr sz="2300" b="1"/>
            </a:lvl6pPr>
            <a:lvl7pPr marL="3881354" indent="0">
              <a:buNone/>
              <a:defRPr sz="2300" b="1"/>
            </a:lvl7pPr>
            <a:lvl8pPr marL="4528246" indent="0">
              <a:buNone/>
              <a:defRPr sz="2300" b="1"/>
            </a:lvl8pPr>
            <a:lvl9pPr marL="5175138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150" y="6784750"/>
            <a:ext cx="13373495" cy="1232753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138" y="4790424"/>
            <a:ext cx="13377988" cy="199432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6892" indent="0">
              <a:buNone/>
              <a:defRPr sz="2800" b="1"/>
            </a:lvl2pPr>
            <a:lvl3pPr marL="1293785" indent="0">
              <a:buNone/>
              <a:defRPr sz="2500" b="1"/>
            </a:lvl3pPr>
            <a:lvl4pPr marL="1940677" indent="0">
              <a:buNone/>
              <a:defRPr sz="2300" b="1"/>
            </a:lvl4pPr>
            <a:lvl5pPr marL="2587569" indent="0">
              <a:buNone/>
              <a:defRPr sz="2300" b="1"/>
            </a:lvl5pPr>
            <a:lvl6pPr marL="3234461" indent="0">
              <a:buNone/>
              <a:defRPr sz="2300" b="1"/>
            </a:lvl6pPr>
            <a:lvl7pPr marL="3881354" indent="0">
              <a:buNone/>
              <a:defRPr sz="2300" b="1"/>
            </a:lvl7pPr>
            <a:lvl8pPr marL="4528246" indent="0">
              <a:buNone/>
              <a:defRPr sz="2300" b="1"/>
            </a:lvl8pPr>
            <a:lvl9pPr marL="5175138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138" y="6784750"/>
            <a:ext cx="13377988" cy="1232753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50" y="851182"/>
            <a:ext cx="9956547" cy="3627066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4633" y="851182"/>
            <a:ext cx="16918493" cy="18261101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150" y="4478248"/>
            <a:ext cx="9956547" cy="14634035"/>
          </a:xfrm>
        </p:spPr>
        <p:txBody>
          <a:bodyPr/>
          <a:lstStyle>
            <a:lvl1pPr marL="0" indent="0">
              <a:buNone/>
              <a:defRPr sz="2000"/>
            </a:lvl1pPr>
            <a:lvl2pPr marL="646892" indent="0">
              <a:buNone/>
              <a:defRPr sz="1700"/>
            </a:lvl2pPr>
            <a:lvl3pPr marL="1293785" indent="0">
              <a:buNone/>
              <a:defRPr sz="1400"/>
            </a:lvl3pPr>
            <a:lvl4pPr marL="1940677" indent="0">
              <a:buNone/>
              <a:defRPr sz="1300"/>
            </a:lvl4pPr>
            <a:lvl5pPr marL="2587569" indent="0">
              <a:buNone/>
              <a:defRPr sz="1300"/>
            </a:lvl5pPr>
            <a:lvl6pPr marL="3234461" indent="0">
              <a:buNone/>
              <a:defRPr sz="1300"/>
            </a:lvl6pPr>
            <a:lvl7pPr marL="3881354" indent="0">
              <a:buNone/>
              <a:defRPr sz="1300"/>
            </a:lvl7pPr>
            <a:lvl8pPr marL="4528246" indent="0">
              <a:buNone/>
              <a:defRPr sz="1300"/>
            </a:lvl8pPr>
            <a:lvl9pPr marL="5175138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042" y="14977653"/>
            <a:ext cx="18160814" cy="176749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3042" y="1911229"/>
            <a:ext cx="18160814" cy="12837345"/>
          </a:xfrm>
        </p:spPr>
        <p:txBody>
          <a:bodyPr/>
          <a:lstStyle>
            <a:lvl1pPr marL="0" indent="0">
              <a:buNone/>
              <a:defRPr sz="4500"/>
            </a:lvl1pPr>
            <a:lvl2pPr marL="646892" indent="0">
              <a:buNone/>
              <a:defRPr sz="4000"/>
            </a:lvl2pPr>
            <a:lvl3pPr marL="1293785" indent="0">
              <a:buNone/>
              <a:defRPr sz="3400"/>
            </a:lvl3pPr>
            <a:lvl4pPr marL="1940677" indent="0">
              <a:buNone/>
              <a:defRPr sz="2800"/>
            </a:lvl4pPr>
            <a:lvl5pPr marL="2587569" indent="0">
              <a:buNone/>
              <a:defRPr sz="2800"/>
            </a:lvl5pPr>
            <a:lvl6pPr marL="3234461" indent="0">
              <a:buNone/>
              <a:defRPr sz="2800"/>
            </a:lvl6pPr>
            <a:lvl7pPr marL="3881354" indent="0">
              <a:buNone/>
              <a:defRPr sz="2800"/>
            </a:lvl7pPr>
            <a:lvl8pPr marL="4528246" indent="0">
              <a:buNone/>
              <a:defRPr sz="2800"/>
            </a:lvl8pPr>
            <a:lvl9pPr marL="5175138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042" y="16745146"/>
            <a:ext cx="18160814" cy="2510873"/>
          </a:xfrm>
        </p:spPr>
        <p:txBody>
          <a:bodyPr/>
          <a:lstStyle>
            <a:lvl1pPr marL="0" indent="0">
              <a:buNone/>
              <a:defRPr sz="2000"/>
            </a:lvl1pPr>
            <a:lvl2pPr marL="646892" indent="0">
              <a:buNone/>
              <a:defRPr sz="1700"/>
            </a:lvl2pPr>
            <a:lvl3pPr marL="1293785" indent="0">
              <a:buNone/>
              <a:defRPr sz="1400"/>
            </a:lvl3pPr>
            <a:lvl4pPr marL="1940677" indent="0">
              <a:buNone/>
              <a:defRPr sz="1300"/>
            </a:lvl4pPr>
            <a:lvl5pPr marL="2587569" indent="0">
              <a:buNone/>
              <a:defRPr sz="1300"/>
            </a:lvl5pPr>
            <a:lvl6pPr marL="3234461" indent="0">
              <a:buNone/>
              <a:defRPr sz="1300"/>
            </a:lvl6pPr>
            <a:lvl7pPr marL="3881354" indent="0">
              <a:buNone/>
              <a:defRPr sz="1300"/>
            </a:lvl7pPr>
            <a:lvl8pPr marL="4528246" indent="0">
              <a:buNone/>
              <a:defRPr sz="1300"/>
            </a:lvl8pPr>
            <a:lvl9pPr marL="5175138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mplate-3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68" y="1"/>
            <a:ext cx="30266340" cy="21396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64" y="211111"/>
            <a:ext cx="20596034" cy="1755141"/>
          </a:xfrm>
          <a:prstGeom prst="rect">
            <a:avLst/>
          </a:prstGeom>
        </p:spPr>
        <p:txBody>
          <a:bodyPr vert="horz" lIns="129378" tIns="64689" rIns="129378" bIns="6468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725" y="3583272"/>
            <a:ext cx="27238975" cy="14119732"/>
          </a:xfrm>
          <a:prstGeom prst="rect">
            <a:avLst/>
          </a:prstGeom>
        </p:spPr>
        <p:txBody>
          <a:bodyPr vert="horz" lIns="129378" tIns="64689" rIns="129378" bIns="646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4151" y="19830959"/>
            <a:ext cx="7060792" cy="1138653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0702" y="19830959"/>
            <a:ext cx="9585872" cy="1138653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2334" y="19830959"/>
            <a:ext cx="7060792" cy="1138653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3785" rtl="0" eaLnBrk="1" latinLnBrk="0" hangingPunct="1">
        <a:spcBef>
          <a:spcPct val="0"/>
        </a:spcBef>
        <a:buNone/>
        <a:defRPr sz="6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5169" indent="-485169" algn="l" defTabSz="1293785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51200" indent="-404308" algn="l" defTabSz="1293785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17231" indent="-323446" algn="l" defTabSz="1293785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64123" indent="-323446" algn="l" defTabSz="129378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11015" indent="-323446" algn="l" defTabSz="1293785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57908" indent="-323446" algn="l" defTabSz="129378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04800" indent="-323446" algn="l" defTabSz="129378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51692" indent="-323446" algn="l" defTabSz="129378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98584" indent="-323446" algn="l" defTabSz="129378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378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6892" algn="l" defTabSz="129378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785" algn="l" defTabSz="129378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40677" algn="l" defTabSz="129378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7569" algn="l" defTabSz="129378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34461" algn="l" defTabSz="129378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81354" algn="l" defTabSz="129378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528246" algn="l" defTabSz="129378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138" algn="l" defTabSz="129378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  Title appears here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4938" y="3177894"/>
            <a:ext cx="7763950" cy="13611045"/>
          </a:xfrm>
          <a:prstGeom prst="rect">
            <a:avLst/>
          </a:prstGeom>
          <a:gradFill flip="none" rotWithShape="1">
            <a:gsLst>
              <a:gs pos="50000">
                <a:schemeClr val="bg1">
                  <a:shade val="30000"/>
                  <a:satMod val="115000"/>
                  <a:alpha val="1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78" tIns="64689" rIns="129378" bIns="64689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15394" y="3497621"/>
            <a:ext cx="5715130" cy="4070181"/>
          </a:xfrm>
          <a:prstGeom prst="rect">
            <a:avLst/>
          </a:prstGeom>
          <a:noFill/>
        </p:spPr>
        <p:txBody>
          <a:bodyPr wrap="square" lIns="129378" tIns="64689" rIns="129378" bIns="64689" rtlCol="0">
            <a:spAutoFit/>
          </a:bodyPr>
          <a:lstStyle/>
          <a:p>
            <a:r>
              <a:rPr lang="en-US" sz="4000" b="1" dirty="0" smtClean="0">
                <a:solidFill>
                  <a:srgbClr val="2F99CD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sz="4000" dirty="0" smtClean="0">
              <a:solidFill>
                <a:srgbClr val="2F99CD"/>
              </a:solidFill>
              <a:latin typeface="Calibri" pitchFamily="34" charset="0"/>
              <a:ea typeface="Verdana" pitchFamily="34" charset="0"/>
              <a:cs typeface="Verdana" pitchFamily="34" charset="0"/>
            </a:endParaRPr>
          </a:p>
          <a:p>
            <a:endParaRPr lang="en-US" sz="4000" dirty="0" smtClean="0">
              <a:latin typeface="Calibri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3400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Insert your text here. Remember, you can adjust the font size to fit your text. Insert your text here. </a:t>
            </a:r>
          </a:p>
          <a:p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8906303" y="3177894"/>
            <a:ext cx="7763950" cy="15579543"/>
          </a:xfrm>
          <a:prstGeom prst="rect">
            <a:avLst/>
          </a:prstGeom>
          <a:gradFill flip="none" rotWithShape="1">
            <a:gsLst>
              <a:gs pos="50000">
                <a:schemeClr val="bg1">
                  <a:shade val="30000"/>
                  <a:satMod val="115000"/>
                  <a:alpha val="1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78" tIns="64689" rIns="129378" bIns="64689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074625" y="3152066"/>
            <a:ext cx="12400754" cy="4959986"/>
          </a:xfrm>
          <a:prstGeom prst="rect">
            <a:avLst/>
          </a:prstGeom>
          <a:gradFill flip="none" rotWithShape="1">
            <a:gsLst>
              <a:gs pos="50000">
                <a:schemeClr val="bg1">
                  <a:shade val="30000"/>
                  <a:satMod val="115000"/>
                  <a:alpha val="1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78" tIns="64689" rIns="129378" bIns="64689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074625" y="7571922"/>
            <a:ext cx="12400754" cy="4959986"/>
          </a:xfrm>
          <a:prstGeom prst="rect">
            <a:avLst/>
          </a:prstGeom>
          <a:gradFill flip="none" rotWithShape="1">
            <a:gsLst>
              <a:gs pos="50000">
                <a:schemeClr val="bg1">
                  <a:shade val="30000"/>
                  <a:satMod val="115000"/>
                  <a:alpha val="1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78" tIns="64689" rIns="129378" bIns="64689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074625" y="12315182"/>
            <a:ext cx="12400754" cy="4959986"/>
          </a:xfrm>
          <a:prstGeom prst="rect">
            <a:avLst/>
          </a:prstGeom>
          <a:gradFill flip="none" rotWithShape="1">
            <a:gsLst>
              <a:gs pos="50000">
                <a:schemeClr val="bg1">
                  <a:shade val="30000"/>
                  <a:satMod val="115000"/>
                  <a:alpha val="1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78" tIns="64689" rIns="129378" bIns="64689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337633" y="3497622"/>
            <a:ext cx="5715130" cy="3454628"/>
          </a:xfrm>
          <a:prstGeom prst="rect">
            <a:avLst/>
          </a:prstGeom>
          <a:noFill/>
        </p:spPr>
        <p:txBody>
          <a:bodyPr wrap="square" lIns="129378" tIns="64689" rIns="129378" bIns="64689" rtlCol="0">
            <a:spAutoFit/>
          </a:bodyPr>
          <a:lstStyle/>
          <a:p>
            <a:r>
              <a:rPr lang="en-US" sz="4000" b="1" dirty="0" smtClean="0">
                <a:solidFill>
                  <a:srgbClr val="2F99CD"/>
                </a:solidFill>
                <a:ea typeface="Verdana" pitchFamily="34" charset="0"/>
                <a:cs typeface="Verdana" pitchFamily="34" charset="0"/>
              </a:rPr>
              <a:t>METHODS</a:t>
            </a:r>
            <a:endParaRPr lang="en-US" sz="4000" dirty="0" smtClean="0">
              <a:solidFill>
                <a:srgbClr val="2F99CD"/>
              </a:solidFill>
              <a:ea typeface="Verdana" pitchFamily="34" charset="0"/>
              <a:cs typeface="Verdana" pitchFamily="34" charset="0"/>
            </a:endParaRPr>
          </a:p>
          <a:p>
            <a:endParaRPr lang="en-US" sz="4000" dirty="0" smtClean="0">
              <a:ea typeface="Verdana" pitchFamily="34" charset="0"/>
              <a:cs typeface="Verdana" pitchFamily="34" charset="0"/>
            </a:endParaRPr>
          </a:p>
          <a:p>
            <a:r>
              <a:rPr lang="en-US" sz="3400" dirty="0" smtClean="0">
                <a:ea typeface="Verdana" pitchFamily="34" charset="0"/>
                <a:cs typeface="Verdana" pitchFamily="34" charset="0"/>
              </a:rPr>
              <a:t>Insert your text here. Remember, you can adjust the font size to fit your text. Insert your text here.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398123" y="3497621"/>
            <a:ext cx="10998929" cy="3023741"/>
          </a:xfrm>
          <a:prstGeom prst="rect">
            <a:avLst/>
          </a:prstGeom>
          <a:noFill/>
        </p:spPr>
        <p:txBody>
          <a:bodyPr wrap="square" lIns="129378" tIns="64689" rIns="129378" bIns="64689" rtlCol="0">
            <a:spAutoFit/>
          </a:bodyPr>
          <a:lstStyle/>
          <a:p>
            <a:r>
              <a:rPr lang="en-US" sz="4000" b="1" dirty="0" smtClean="0">
                <a:solidFill>
                  <a:srgbClr val="2F99CD"/>
                </a:solidFill>
                <a:cs typeface="Arial"/>
              </a:rPr>
              <a:t>AIM</a:t>
            </a:r>
            <a:endParaRPr lang="en-US" sz="4000" dirty="0" smtClean="0">
              <a:solidFill>
                <a:srgbClr val="2F99CD"/>
              </a:solidFill>
              <a:ea typeface="Verdana" pitchFamily="34" charset="0"/>
              <a:cs typeface="Verdana" pitchFamily="34" charset="0"/>
            </a:endParaRPr>
          </a:p>
          <a:p>
            <a:endParaRPr lang="en-US" sz="4000" dirty="0" smtClean="0">
              <a:ea typeface="Verdana" pitchFamily="34" charset="0"/>
              <a:cs typeface="Verdana" pitchFamily="34" charset="0"/>
            </a:endParaRPr>
          </a:p>
          <a:p>
            <a:r>
              <a:rPr lang="en-US" sz="3400" dirty="0" smtClean="0">
                <a:ea typeface="Verdana" pitchFamily="34" charset="0"/>
                <a:cs typeface="Verdana" pitchFamily="34" charset="0"/>
              </a:rPr>
              <a:t>Insert your text here. Remember, you can adjust the font size to fit your text. Insert your text here. </a:t>
            </a:r>
          </a:p>
          <a:p>
            <a:endParaRPr lang="en-US" sz="40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398123" y="7890527"/>
            <a:ext cx="10998929" cy="2408188"/>
          </a:xfrm>
          <a:prstGeom prst="rect">
            <a:avLst/>
          </a:prstGeom>
          <a:noFill/>
        </p:spPr>
        <p:txBody>
          <a:bodyPr wrap="square" lIns="129378" tIns="64689" rIns="129378" bIns="64689" rtlCol="0">
            <a:spAutoFit/>
          </a:bodyPr>
          <a:lstStyle/>
          <a:p>
            <a:r>
              <a:rPr lang="en-US" sz="4000" b="1" dirty="0" smtClean="0">
                <a:solidFill>
                  <a:srgbClr val="2F99CD"/>
                </a:solidFill>
                <a:ea typeface="Verdana" pitchFamily="34" charset="0"/>
                <a:cs typeface="Verdana" pitchFamily="34" charset="0"/>
              </a:rPr>
              <a:t>RESULTS</a:t>
            </a:r>
            <a:endParaRPr lang="en-US" sz="4000" dirty="0" smtClean="0">
              <a:solidFill>
                <a:srgbClr val="2F99CD"/>
              </a:solidFill>
              <a:ea typeface="Verdana" pitchFamily="34" charset="0"/>
              <a:cs typeface="Verdana" pitchFamily="34" charset="0"/>
            </a:endParaRPr>
          </a:p>
          <a:p>
            <a:endParaRPr lang="en-US" sz="4000" dirty="0" smtClean="0">
              <a:ea typeface="Verdana" pitchFamily="34" charset="0"/>
              <a:cs typeface="Verdana" pitchFamily="34" charset="0"/>
            </a:endParaRPr>
          </a:p>
          <a:p>
            <a:r>
              <a:rPr lang="en-US" sz="3400" dirty="0" smtClean="0">
                <a:ea typeface="Verdana" pitchFamily="34" charset="0"/>
                <a:cs typeface="Verdana" pitchFamily="34" charset="0"/>
              </a:rPr>
              <a:t>Insert your text here. Remember, you can adjust the font size to fit your text. Insert your text here.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398123" y="12687687"/>
            <a:ext cx="10998929" cy="2315855"/>
          </a:xfrm>
          <a:prstGeom prst="rect">
            <a:avLst/>
          </a:prstGeom>
          <a:noFill/>
        </p:spPr>
        <p:txBody>
          <a:bodyPr wrap="square" lIns="129378" tIns="64689" rIns="129378" bIns="64689" rtlCol="0">
            <a:spAutoFit/>
          </a:bodyPr>
          <a:lstStyle/>
          <a:p>
            <a:r>
              <a:rPr lang="en-US" sz="4000" b="1" dirty="0" smtClean="0">
                <a:solidFill>
                  <a:srgbClr val="2F99CD"/>
                </a:solidFill>
                <a:ea typeface="Verdana" pitchFamily="34" charset="0"/>
                <a:cs typeface="Verdana" pitchFamily="34" charset="0"/>
              </a:rPr>
              <a:t>CONCLUSIONS</a:t>
            </a:r>
            <a:endParaRPr lang="en-US" sz="4000" dirty="0" smtClean="0">
              <a:solidFill>
                <a:srgbClr val="2F99CD"/>
              </a:solidFill>
              <a:ea typeface="Verdana" pitchFamily="34" charset="0"/>
              <a:cs typeface="Verdana" pitchFamily="34" charset="0"/>
            </a:endParaRPr>
          </a:p>
          <a:p>
            <a:endParaRPr lang="en-US" sz="3400" dirty="0" smtClean="0">
              <a:ea typeface="Verdana" pitchFamily="34" charset="0"/>
              <a:cs typeface="Verdana" pitchFamily="34" charset="0"/>
            </a:endParaRPr>
          </a:p>
          <a:p>
            <a:r>
              <a:rPr lang="en-US" sz="3400" dirty="0" smtClean="0">
                <a:ea typeface="Verdana" pitchFamily="34" charset="0"/>
                <a:cs typeface="Verdana" pitchFamily="34" charset="0"/>
              </a:rPr>
              <a:t>Insert your text here. Remember, you can adjust the font size to fit your text. Insert your text here.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740935" y="18345742"/>
            <a:ext cx="8195281" cy="1284804"/>
          </a:xfrm>
          <a:prstGeom prst="rect">
            <a:avLst/>
          </a:prstGeom>
          <a:noFill/>
        </p:spPr>
        <p:txBody>
          <a:bodyPr wrap="square" lIns="129378" tIns="64689" rIns="129378" bIns="64689" rtlCol="0">
            <a:spAutoFit/>
          </a:bodyPr>
          <a:lstStyle/>
          <a:p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Developers name: Name 1, Name 2, Name 3, Name 4,</a:t>
            </a:r>
          </a:p>
          <a:p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Name/surname 5, Name/surname 6</a:t>
            </a:r>
          </a:p>
          <a:p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Picture 26" descr="SERC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05221" y="17489648"/>
            <a:ext cx="3127880" cy="2089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144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Poster  Title appears here</vt:lpstr>
    </vt:vector>
  </TitlesOfParts>
  <Company>Progress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bbante</dc:creator>
  <cp:lastModifiedBy>bbante</cp:lastModifiedBy>
  <cp:revision>24</cp:revision>
  <dcterms:created xsi:type="dcterms:W3CDTF">2017-07-03T09:57:00Z</dcterms:created>
  <dcterms:modified xsi:type="dcterms:W3CDTF">2017-07-13T08:14:14Z</dcterms:modified>
</cp:coreProperties>
</file>