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1388388" cy="15124113"/>
  <p:notesSz cx="6858000" cy="9144000"/>
  <p:defaultTextStyle>
    <a:defPPr>
      <a:defRPr lang="en-US"/>
    </a:defPPr>
    <a:lvl1pPr marL="0" algn="l" defTabSz="208638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3193" algn="l" defTabSz="208638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6386" algn="l" defTabSz="208638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29580" algn="l" defTabSz="208638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2773" algn="l" defTabSz="208638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15966" algn="l" defTabSz="208638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59159" algn="l" defTabSz="208638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02353" algn="l" defTabSz="208638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45546" algn="l" defTabSz="208638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9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344" y="-6"/>
      </p:cViewPr>
      <p:guideLst>
        <p:guide orient="horz" pos="4764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375" y="4699000"/>
            <a:ext cx="18181638" cy="324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338" y="8570913"/>
            <a:ext cx="14971712" cy="386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6700" y="606425"/>
            <a:ext cx="4811713" cy="1290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975" y="606425"/>
            <a:ext cx="14284325" cy="1290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00" y="9718675"/>
            <a:ext cx="18180050" cy="30035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100" y="6410325"/>
            <a:ext cx="18180050" cy="33083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3529013"/>
            <a:ext cx="9547225" cy="9980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69600" y="3529013"/>
            <a:ext cx="9548813" cy="9980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975" y="3386138"/>
            <a:ext cx="9450388" cy="1409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975" y="4795838"/>
            <a:ext cx="9450388" cy="87137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850" y="3386138"/>
            <a:ext cx="9453563" cy="1409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850" y="4795838"/>
            <a:ext cx="9453563" cy="87137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601663"/>
            <a:ext cx="7035800" cy="25638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950" y="601663"/>
            <a:ext cx="11955463" cy="12907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975" y="3165475"/>
            <a:ext cx="7035800" cy="10344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588" y="10587038"/>
            <a:ext cx="12833350" cy="12493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588" y="1350963"/>
            <a:ext cx="12833350" cy="9074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588" y="11836400"/>
            <a:ext cx="12833350" cy="17748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mplate-3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30" y="0"/>
            <a:ext cx="21387727" cy="151241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3394" y="149225"/>
            <a:ext cx="14554200" cy="1240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2994" y="2532856"/>
            <a:ext cx="19248438" cy="9980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975" y="14017625"/>
            <a:ext cx="4989513" cy="804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A3706-9629-4FFA-AE08-92B6411F4A8A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263" y="14017625"/>
            <a:ext cx="6773862" cy="804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900" y="14017625"/>
            <a:ext cx="4989513" cy="804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  Title appears here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0544" y="2246312"/>
            <a:ext cx="5486400" cy="9621044"/>
          </a:xfrm>
          <a:prstGeom prst="rect">
            <a:avLst/>
          </a:prstGeom>
          <a:gradFill flip="none" rotWithShape="1">
            <a:gsLst>
              <a:gs pos="50000">
                <a:schemeClr val="bg1">
                  <a:shade val="30000"/>
                  <a:satMod val="115000"/>
                  <a:alpha val="1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88194" y="2472313"/>
            <a:ext cx="403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2F99CD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INTRODUCTION</a:t>
            </a:r>
            <a:endParaRPr lang="en-US" sz="2800" dirty="0" smtClean="0">
              <a:solidFill>
                <a:srgbClr val="2F99CD"/>
              </a:solidFill>
              <a:latin typeface="Calibri" pitchFamily="34" charset="0"/>
              <a:ea typeface="Verdana" pitchFamily="34" charset="0"/>
              <a:cs typeface="Verdana" pitchFamily="34" charset="0"/>
            </a:endParaRPr>
          </a:p>
          <a:p>
            <a:endParaRPr lang="en-US" sz="2800" dirty="0" smtClean="0">
              <a:latin typeface="Calibri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 smtClean="0">
                <a:latin typeface="Calibri" pitchFamily="34" charset="0"/>
                <a:ea typeface="Verdana" pitchFamily="34" charset="0"/>
                <a:cs typeface="Verdana" pitchFamily="34" charset="0"/>
              </a:rPr>
              <a:t>Insert your text here. Remember, you can adjust the font size to fit your text. Insert your text here. </a:t>
            </a:r>
          </a:p>
          <a:p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6293644" y="2246312"/>
            <a:ext cx="5486400" cy="11012488"/>
          </a:xfrm>
          <a:prstGeom prst="rect">
            <a:avLst/>
          </a:prstGeom>
          <a:gradFill flip="none" rotWithShape="1">
            <a:gsLst>
              <a:gs pos="50000">
                <a:schemeClr val="bg1">
                  <a:shade val="30000"/>
                  <a:satMod val="115000"/>
                  <a:alpha val="1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065794" y="2228056"/>
            <a:ext cx="8763000" cy="3505994"/>
          </a:xfrm>
          <a:prstGeom prst="rect">
            <a:avLst/>
          </a:prstGeom>
          <a:gradFill flip="none" rotWithShape="1">
            <a:gsLst>
              <a:gs pos="50000">
                <a:schemeClr val="bg1">
                  <a:shade val="30000"/>
                  <a:satMod val="115000"/>
                  <a:alpha val="1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065794" y="5352256"/>
            <a:ext cx="8763000" cy="3505994"/>
          </a:xfrm>
          <a:prstGeom prst="rect">
            <a:avLst/>
          </a:prstGeom>
          <a:gradFill flip="none" rotWithShape="1">
            <a:gsLst>
              <a:gs pos="50000">
                <a:schemeClr val="bg1">
                  <a:shade val="30000"/>
                  <a:satMod val="115000"/>
                  <a:alpha val="1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065794" y="8705056"/>
            <a:ext cx="8763000" cy="3505994"/>
          </a:xfrm>
          <a:prstGeom prst="rect">
            <a:avLst/>
          </a:prstGeom>
          <a:gradFill flip="none" rotWithShape="1">
            <a:gsLst>
              <a:gs pos="50000">
                <a:schemeClr val="bg1">
                  <a:shade val="30000"/>
                  <a:satMod val="115000"/>
                  <a:alpha val="1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98444" y="2472313"/>
            <a:ext cx="40386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2F99CD"/>
                </a:solidFill>
                <a:ea typeface="Verdana" pitchFamily="34" charset="0"/>
                <a:cs typeface="Verdana" pitchFamily="34" charset="0"/>
              </a:rPr>
              <a:t>METHODS</a:t>
            </a:r>
            <a:endParaRPr lang="en-US" sz="2800" dirty="0" smtClean="0">
              <a:solidFill>
                <a:srgbClr val="2F99CD"/>
              </a:solidFill>
              <a:ea typeface="Verdana" pitchFamily="34" charset="0"/>
              <a:cs typeface="Verdana" pitchFamily="34" charset="0"/>
            </a:endParaRPr>
          </a:p>
          <a:p>
            <a:endParaRPr lang="en-US" sz="2800" dirty="0" smtClean="0">
              <a:ea typeface="Verdana" pitchFamily="34" charset="0"/>
              <a:cs typeface="Verdana" pitchFamily="34" charset="0"/>
            </a:endParaRPr>
          </a:p>
          <a:p>
            <a:r>
              <a:rPr lang="en-US" sz="2400" dirty="0" smtClean="0">
                <a:ea typeface="Verdana" pitchFamily="34" charset="0"/>
                <a:cs typeface="Verdana" pitchFamily="34" charset="0"/>
              </a:rPr>
              <a:t>Insert your text here. Remember, you can adjust the font size to fit your text. Insert your text here.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294394" y="2472313"/>
            <a:ext cx="777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2F99CD"/>
                </a:solidFill>
                <a:cs typeface="Arial"/>
              </a:rPr>
              <a:t>AIM</a:t>
            </a:r>
            <a:endParaRPr lang="en-US" sz="2800" dirty="0" smtClean="0">
              <a:solidFill>
                <a:srgbClr val="2F99CD"/>
              </a:solidFill>
              <a:ea typeface="Verdana" pitchFamily="34" charset="0"/>
              <a:cs typeface="Verdana" pitchFamily="34" charset="0"/>
            </a:endParaRPr>
          </a:p>
          <a:p>
            <a:endParaRPr lang="en-US" sz="2800" dirty="0" smtClean="0">
              <a:ea typeface="Verdana" pitchFamily="34" charset="0"/>
              <a:cs typeface="Verdana" pitchFamily="34" charset="0"/>
            </a:endParaRPr>
          </a:p>
          <a:p>
            <a:r>
              <a:rPr lang="en-US" sz="2400" dirty="0" smtClean="0">
                <a:ea typeface="Verdana" pitchFamily="34" charset="0"/>
                <a:cs typeface="Verdana" pitchFamily="34" charset="0"/>
              </a:rPr>
              <a:t>Insert your text here. Remember, you can adjust the font size to fit your text. Insert your text here. </a:t>
            </a:r>
          </a:p>
          <a:p>
            <a:endParaRPr lang="en-US" sz="28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94394" y="5577463"/>
            <a:ext cx="7772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2F99CD"/>
                </a:solidFill>
                <a:ea typeface="Verdana" pitchFamily="34" charset="0"/>
                <a:cs typeface="Verdana" pitchFamily="34" charset="0"/>
              </a:rPr>
              <a:t>RESULTS</a:t>
            </a:r>
            <a:endParaRPr lang="en-US" sz="2800" dirty="0" smtClean="0">
              <a:solidFill>
                <a:srgbClr val="2F99CD"/>
              </a:solidFill>
              <a:ea typeface="Verdana" pitchFamily="34" charset="0"/>
              <a:cs typeface="Verdana" pitchFamily="34" charset="0"/>
            </a:endParaRPr>
          </a:p>
          <a:p>
            <a:endParaRPr lang="en-US" sz="2800" dirty="0" smtClean="0">
              <a:ea typeface="Verdana" pitchFamily="34" charset="0"/>
              <a:cs typeface="Verdana" pitchFamily="34" charset="0"/>
            </a:endParaRPr>
          </a:p>
          <a:p>
            <a:r>
              <a:rPr lang="en-US" sz="2400" dirty="0" smtClean="0">
                <a:ea typeface="Verdana" pitchFamily="34" charset="0"/>
                <a:cs typeface="Verdana" pitchFamily="34" charset="0"/>
              </a:rPr>
              <a:t>Insert your text here. Remember, you can adjust the font size to fit your text. Insert your text here.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294394" y="8968363"/>
            <a:ext cx="777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2F99CD"/>
                </a:solidFill>
                <a:ea typeface="Verdana" pitchFamily="34" charset="0"/>
                <a:cs typeface="Verdana" pitchFamily="34" charset="0"/>
              </a:rPr>
              <a:t>CONCLUSIONS</a:t>
            </a:r>
            <a:endParaRPr lang="en-US" sz="2800" dirty="0" smtClean="0">
              <a:solidFill>
                <a:srgbClr val="2F99CD"/>
              </a:solidFill>
              <a:ea typeface="Verdana" pitchFamily="34" charset="0"/>
              <a:cs typeface="Verdana" pitchFamily="34" charset="0"/>
            </a:endParaRPr>
          </a:p>
          <a:p>
            <a:endParaRPr lang="en-US" sz="2400" dirty="0" smtClean="0">
              <a:ea typeface="Verdana" pitchFamily="34" charset="0"/>
              <a:cs typeface="Verdana" pitchFamily="34" charset="0"/>
            </a:endParaRPr>
          </a:p>
          <a:p>
            <a:r>
              <a:rPr lang="en-US" sz="2400" dirty="0" smtClean="0">
                <a:ea typeface="Verdana" pitchFamily="34" charset="0"/>
                <a:cs typeface="Verdana" pitchFamily="34" charset="0"/>
              </a:rPr>
              <a:t>Insert your text here. Remember, you can adjust the font size to fit your text. Insert your text here.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656594" y="12967791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Developers name: Name 1, Name 2, Name 3, Name 4,</a:t>
            </a:r>
          </a:p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Name/surname 5, Name/surname 6</a:t>
            </a:r>
          </a:p>
          <a:p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7" name="Picture 26" descr="SERC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70075" y="12362656"/>
            <a:ext cx="2210318" cy="1476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144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Custom Design</vt:lpstr>
      <vt:lpstr>Poster  Title appears here</vt:lpstr>
    </vt:vector>
  </TitlesOfParts>
  <Company>Progress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bbante</dc:creator>
  <cp:lastModifiedBy>bbante</cp:lastModifiedBy>
  <cp:revision>23</cp:revision>
  <dcterms:created xsi:type="dcterms:W3CDTF">2017-07-03T09:57:00Z</dcterms:created>
  <dcterms:modified xsi:type="dcterms:W3CDTF">2017-07-12T06:29:52Z</dcterms:modified>
</cp:coreProperties>
</file>