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139480" y="1207440"/>
            <a:ext cx="38514240" cy="2342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89960" cy="302644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967320" y="298800"/>
            <a:ext cx="29117520" cy="24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 Authoring Tools for Virtual Labs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2"/>
          <p:cNvSpPr/>
          <p:nvPr/>
        </p:nvSpPr>
        <p:spPr>
          <a:xfrm>
            <a:off x="936000" y="11354040"/>
            <a:ext cx="10974240" cy="1245312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"/>
          <p:cNvSpPr/>
          <p:nvPr/>
        </p:nvSpPr>
        <p:spPr>
          <a:xfrm>
            <a:off x="1431720" y="11697840"/>
            <a:ext cx="9739080" cy="121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Currently there exists many online lab experiments where students learn and interact with a site to learn various concepts. The problem is that most of these experiments are manually coded in javascript(before flash as well). There is a lack of easily accessible tools for a person who has an idea for an interactive lab but lacks the necessary expertise to create one. To go about building such a tool, a survey of existing tools availabile in the industry (and their corresponding standards) needed to be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2592440" y="4495320"/>
            <a:ext cx="10974240" cy="2142324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5"/>
          <p:cNvSpPr/>
          <p:nvPr/>
        </p:nvSpPr>
        <p:spPr>
          <a:xfrm>
            <a:off x="936000" y="3816000"/>
            <a:ext cx="10942560" cy="753624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6"/>
          <p:cNvSpPr/>
          <p:nvPr/>
        </p:nvSpPr>
        <p:spPr>
          <a:xfrm>
            <a:off x="24141600" y="10711080"/>
            <a:ext cx="17530200" cy="701352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7"/>
          <p:cNvSpPr/>
          <p:nvPr/>
        </p:nvSpPr>
        <p:spPr>
          <a:xfrm>
            <a:off x="24141600" y="17745120"/>
            <a:ext cx="17530200" cy="701352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8"/>
          <p:cNvSpPr/>
          <p:nvPr/>
        </p:nvSpPr>
        <p:spPr>
          <a:xfrm>
            <a:off x="13202280" y="4947840"/>
            <a:ext cx="8251560" cy="9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With a strong requirements mindset, we looked through many industrially used modeling and experimentation tools. Most are too complex and have a high learning curve. In addition they give a level of precision which is not required by 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came up with a programming model to be followed during the development of these tools: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9"/>
          <p:cNvSpPr/>
          <p:nvPr/>
        </p:nvSpPr>
        <p:spPr>
          <a:xfrm>
            <a:off x="1537200" y="4304880"/>
            <a:ext cx="9693000" cy="57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create a set of tools so that anybody with an idea for an online lab should be able to create one. It should be interactive and user friendly, making use of a library of objects with pre-determined and customizable properties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10"/>
          <p:cNvSpPr/>
          <p:nvPr/>
        </p:nvSpPr>
        <p:spPr>
          <a:xfrm>
            <a:off x="24598800" y="11161800"/>
            <a:ext cx="15548400" cy="55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did a comparative study on many modeling related tools present in the industry.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Following our own programming model and developing, we are able to place images / objects onto a screen and place them in any location we want to.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1"/>
          <p:cNvSpPr/>
          <p:nvPr/>
        </p:nvSpPr>
        <p:spPr>
          <a:xfrm>
            <a:off x="24598800" y="18272160"/>
            <a:ext cx="15548400" cy="61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CONCLUSIONS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Further development needs to be done in this area however it is quite promising. The survey has led to potential for integrating our programming model with other tools.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The progress so far can be used in other projects which have a strong requirement for finding an easier way to place and manipulate objects on a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2"/>
          <p:cNvSpPr/>
          <p:nvPr/>
        </p:nvSpPr>
        <p:spPr>
          <a:xfrm>
            <a:off x="29325240" y="25952040"/>
            <a:ext cx="1158408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26" descr=""/>
          <p:cNvPicPr/>
          <p:nvPr/>
        </p:nvPicPr>
        <p:blipFill>
          <a:blip r:embed="rId1"/>
          <a:stretch/>
        </p:blipFill>
        <p:spPr>
          <a:xfrm>
            <a:off x="24750360" y="24741000"/>
            <a:ext cx="4419720" cy="29527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4856200" y="4248000"/>
            <a:ext cx="16310160" cy="65178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11183760" y="15950520"/>
            <a:ext cx="13655520" cy="102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Application>LibreOffice/5.1.6.2$Linux_X86_64 LibreOffice_project/10m0$Build-2</Application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2017-07-19T14:41:10Z</dcterms:modified>
  <cp:revision>35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