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2794237" cy="302672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187432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0395720" y="7081920"/>
            <a:ext cx="22001760" cy="175546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0395720" y="7081920"/>
            <a:ext cx="22001760" cy="1755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139480" y="1207440"/>
            <a:ext cx="38514240" cy="2342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87432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720" y="0"/>
            <a:ext cx="42791400" cy="30265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967320" y="298800"/>
            <a:ext cx="29118960" cy="24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ctr"/>
          <a:p>
            <a:pPr>
              <a:lnSpc>
                <a:spcPct val="100000"/>
              </a:lnSpc>
            </a:pPr>
            <a:r>
              <a:rPr b="1" lang="en-IN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Lab Authoring Tools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936000" y="11354040"/>
            <a:ext cx="10975680" cy="1245456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3"/>
          <p:cNvSpPr/>
          <p:nvPr/>
        </p:nvSpPr>
        <p:spPr>
          <a:xfrm>
            <a:off x="1431720" y="11697840"/>
            <a:ext cx="9740520" cy="121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Currently there exists many online lab experiments where students learn and interact with a site to learn various concepts. The problem is that most of these experiments are manually coded in javascript(before flash as well). There is a lack of easily accessible tools for a person who has an idea for an interactive lab but lacks the necessary expertise to create one. To go about building such a tool, a survey of existing tools availabile in the industry (and their corresponding standards) needed to be done.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12592440" y="4495320"/>
            <a:ext cx="10975680" cy="2142468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936000" y="3816000"/>
            <a:ext cx="10944000" cy="753768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24141600" y="10711080"/>
            <a:ext cx="17531640" cy="701496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1244600" y="15642720"/>
            <a:ext cx="13558320" cy="10168560"/>
          </a:xfrm>
          <a:prstGeom prst="rect">
            <a:avLst/>
          </a:prstGeom>
          <a:ln>
            <a:noFill/>
          </a:ln>
        </p:spPr>
      </p:pic>
      <p:sp>
        <p:nvSpPr>
          <p:cNvPr id="44" name="CustomShape 7"/>
          <p:cNvSpPr/>
          <p:nvPr/>
        </p:nvSpPr>
        <p:spPr>
          <a:xfrm>
            <a:off x="24141600" y="17745120"/>
            <a:ext cx="17531640" cy="701496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13202280" y="4947840"/>
            <a:ext cx="8253000" cy="92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With a strong requirements mindset, we looked through many industrially used modeling and experimentation tools. Most are too complex and have a high learning curve. In addition they give a level of precision which is not required by us.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came up with a programming model to be followed during the development of these tools: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1537200" y="4304880"/>
            <a:ext cx="9694440" cy="57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To create a set of tools so that anybody with an idea for an online lab should be able to create one. It should be interactive and user friendly, making use of a library of objects with pre-determined and customizable properties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24598800" y="11161800"/>
            <a:ext cx="15549840" cy="55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did a comparative study on many modeling related tools present in the industry.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Following our own programming model and developing, we are able to place images / objects onto a screen and place them in any location we want to.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24598800" y="18272160"/>
            <a:ext cx="15549840" cy="616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CONCLUSIONS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Further development needs to be done in this area however it is quite promising. The survey has led to potential for integrating our programming model with other tools.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The progress so far can be used in other projects which have a strong requirement for finding an easier way to place and manipulate objects on a screen.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29325240" y="25952040"/>
            <a:ext cx="1158552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Projit Bandyopadhyay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26" descr=""/>
          <p:cNvPicPr/>
          <p:nvPr/>
        </p:nvPicPr>
        <p:blipFill>
          <a:blip r:embed="rId2"/>
          <a:stretch/>
        </p:blipFill>
        <p:spPr>
          <a:xfrm>
            <a:off x="24750360" y="24741000"/>
            <a:ext cx="4421160" cy="295416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24856200" y="4248000"/>
            <a:ext cx="16311600" cy="651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</TotalTime>
  <Application>LibreOffice/5.1.6.2$Linux_X86_64 LibreOffice_project/10m0$Build-2</Application>
  <Words>144</Words>
  <Paragraphs>18</Paragraphs>
  <Company>Progress Software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2017-07-03T09:57:00Z</dcterms:created>
  <dc:creator>bbante</dc:creator>
  <dc:description/>
  <dc:language>en-IN</dc:language>
  <cp:lastModifiedBy/>
  <dcterms:modified xsi:type="dcterms:W3CDTF">2017-07-19T09:34:57Z</dcterms:modified>
  <cp:revision>29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Progress Software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