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698163" cy="7589838"/>
  <p:notesSz cx="6858000" cy="9144000"/>
  <p:defaultTextStyle>
    <a:defPPr>
      <a:defRPr lang="en-US"/>
    </a:defPPr>
    <a:lvl1pPr marL="0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31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862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294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725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156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587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018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449" algn="l" defTabSz="10448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9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410" y="-48"/>
      </p:cViewPr>
      <p:guideLst>
        <p:guide orient="horz" pos="2391"/>
        <p:guide pos="33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985" y="2358132"/>
            <a:ext cx="9094193" cy="1626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65" y="4301201"/>
            <a:ext cx="7488634" cy="1939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4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3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228" y="304326"/>
            <a:ext cx="2406749" cy="6475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186" y="304326"/>
            <a:ext cx="7144813" cy="64753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63" y="4877190"/>
            <a:ext cx="9093399" cy="1507292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863" y="3216938"/>
            <a:ext cx="9093399" cy="166025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9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9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689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586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482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379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27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317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186" y="1770989"/>
            <a:ext cx="4775384" cy="500863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6799" y="1770989"/>
            <a:ext cx="4776178" cy="500863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186" y="1699289"/>
            <a:ext cx="4726948" cy="7074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966" indent="0">
              <a:buNone/>
              <a:defRPr sz="1000" b="1"/>
            </a:lvl2pPr>
            <a:lvl3pPr marL="457932" indent="0">
              <a:buNone/>
              <a:defRPr sz="900" b="1"/>
            </a:lvl3pPr>
            <a:lvl4pPr marL="686897" indent="0">
              <a:buNone/>
              <a:defRPr sz="800" b="1"/>
            </a:lvl4pPr>
            <a:lvl5pPr marL="915863" indent="0">
              <a:buNone/>
              <a:defRPr sz="800" b="1"/>
            </a:lvl5pPr>
            <a:lvl6pPr marL="1144829" indent="0">
              <a:buNone/>
              <a:defRPr sz="800" b="1"/>
            </a:lvl6pPr>
            <a:lvl7pPr marL="1373795" indent="0">
              <a:buNone/>
              <a:defRPr sz="800" b="1"/>
            </a:lvl7pPr>
            <a:lvl8pPr marL="1602760" indent="0">
              <a:buNone/>
              <a:defRPr sz="800" b="1"/>
            </a:lvl8pPr>
            <a:lvl9pPr marL="183172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186" y="2406729"/>
            <a:ext cx="4726948" cy="43729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441" y="1699289"/>
            <a:ext cx="4728536" cy="7074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966" indent="0">
              <a:buNone/>
              <a:defRPr sz="1000" b="1"/>
            </a:lvl2pPr>
            <a:lvl3pPr marL="457932" indent="0">
              <a:buNone/>
              <a:defRPr sz="900" b="1"/>
            </a:lvl3pPr>
            <a:lvl4pPr marL="686897" indent="0">
              <a:buNone/>
              <a:defRPr sz="800" b="1"/>
            </a:lvl4pPr>
            <a:lvl5pPr marL="915863" indent="0">
              <a:buNone/>
              <a:defRPr sz="800" b="1"/>
            </a:lvl5pPr>
            <a:lvl6pPr marL="1144829" indent="0">
              <a:buNone/>
              <a:defRPr sz="800" b="1"/>
            </a:lvl6pPr>
            <a:lvl7pPr marL="1373795" indent="0">
              <a:buNone/>
              <a:defRPr sz="800" b="1"/>
            </a:lvl7pPr>
            <a:lvl8pPr marL="1602760" indent="0">
              <a:buNone/>
              <a:defRPr sz="800" b="1"/>
            </a:lvl8pPr>
            <a:lvl9pPr marL="183172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441" y="2406729"/>
            <a:ext cx="4728536" cy="43729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86" y="301937"/>
            <a:ext cx="3519206" cy="128661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027" y="301937"/>
            <a:ext cx="5979950" cy="64776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186" y="1588552"/>
            <a:ext cx="3519206" cy="5191076"/>
          </a:xfrm>
        </p:spPr>
        <p:txBody>
          <a:bodyPr/>
          <a:lstStyle>
            <a:lvl1pPr marL="0" indent="0">
              <a:buNone/>
              <a:defRPr sz="700"/>
            </a:lvl1pPr>
            <a:lvl2pPr marL="228966" indent="0">
              <a:buNone/>
              <a:defRPr sz="600"/>
            </a:lvl2pPr>
            <a:lvl3pPr marL="457932" indent="0">
              <a:buNone/>
              <a:defRPr sz="500"/>
            </a:lvl3pPr>
            <a:lvl4pPr marL="686897" indent="0">
              <a:buNone/>
              <a:defRPr sz="500"/>
            </a:lvl4pPr>
            <a:lvl5pPr marL="915863" indent="0">
              <a:buNone/>
              <a:defRPr sz="500"/>
            </a:lvl5pPr>
            <a:lvl6pPr marL="1144829" indent="0">
              <a:buNone/>
              <a:defRPr sz="500"/>
            </a:lvl6pPr>
            <a:lvl7pPr marL="1373795" indent="0">
              <a:buNone/>
              <a:defRPr sz="500"/>
            </a:lvl7pPr>
            <a:lvl8pPr marL="1602760" indent="0">
              <a:buNone/>
              <a:defRPr sz="500"/>
            </a:lvl8pPr>
            <a:lvl9pPr marL="183172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072" y="5312966"/>
            <a:ext cx="6419056" cy="6269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7072" y="677963"/>
            <a:ext cx="6419056" cy="4553743"/>
          </a:xfrm>
        </p:spPr>
        <p:txBody>
          <a:bodyPr/>
          <a:lstStyle>
            <a:lvl1pPr marL="0" indent="0">
              <a:buNone/>
              <a:defRPr sz="1600"/>
            </a:lvl1pPr>
            <a:lvl2pPr marL="228966" indent="0">
              <a:buNone/>
              <a:defRPr sz="1400"/>
            </a:lvl2pPr>
            <a:lvl3pPr marL="457932" indent="0">
              <a:buNone/>
              <a:defRPr sz="1200"/>
            </a:lvl3pPr>
            <a:lvl4pPr marL="686897" indent="0">
              <a:buNone/>
              <a:defRPr sz="1000"/>
            </a:lvl4pPr>
            <a:lvl5pPr marL="915863" indent="0">
              <a:buNone/>
              <a:defRPr sz="1000"/>
            </a:lvl5pPr>
            <a:lvl6pPr marL="1144829" indent="0">
              <a:buNone/>
              <a:defRPr sz="1000"/>
            </a:lvl6pPr>
            <a:lvl7pPr marL="1373795" indent="0">
              <a:buNone/>
              <a:defRPr sz="1000"/>
            </a:lvl7pPr>
            <a:lvl8pPr marL="1602760" indent="0">
              <a:buNone/>
              <a:defRPr sz="1000"/>
            </a:lvl8pPr>
            <a:lvl9pPr marL="183172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7072" y="5939942"/>
            <a:ext cx="6419056" cy="890673"/>
          </a:xfrm>
        </p:spPr>
        <p:txBody>
          <a:bodyPr/>
          <a:lstStyle>
            <a:lvl1pPr marL="0" indent="0">
              <a:buNone/>
              <a:defRPr sz="700"/>
            </a:lvl1pPr>
            <a:lvl2pPr marL="228966" indent="0">
              <a:buNone/>
              <a:defRPr sz="600"/>
            </a:lvl2pPr>
            <a:lvl3pPr marL="457932" indent="0">
              <a:buNone/>
              <a:defRPr sz="500"/>
            </a:lvl3pPr>
            <a:lvl4pPr marL="686897" indent="0">
              <a:buNone/>
              <a:defRPr sz="500"/>
            </a:lvl4pPr>
            <a:lvl5pPr marL="915863" indent="0">
              <a:buNone/>
              <a:defRPr sz="500"/>
            </a:lvl5pPr>
            <a:lvl6pPr marL="1144829" indent="0">
              <a:buNone/>
              <a:defRPr sz="500"/>
            </a:lvl6pPr>
            <a:lvl7pPr marL="1373795" indent="0">
              <a:buNone/>
              <a:defRPr sz="500"/>
            </a:lvl7pPr>
            <a:lvl8pPr marL="1602760" indent="0">
              <a:buNone/>
              <a:defRPr sz="500"/>
            </a:lvl8pPr>
            <a:lvl9pPr marL="183172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3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6" y="0"/>
            <a:ext cx="10697832" cy="75898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87" y="74887"/>
            <a:ext cx="7279801" cy="622594"/>
          </a:xfrm>
          <a:prstGeom prst="rect">
            <a:avLst/>
          </a:prstGeom>
        </p:spPr>
        <p:txBody>
          <a:bodyPr vert="horz" lIns="45793" tIns="22897" rIns="45793" bIns="2289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00" y="1271081"/>
            <a:ext cx="9627791" cy="5008639"/>
          </a:xfrm>
          <a:prstGeom prst="rect">
            <a:avLst/>
          </a:prstGeom>
        </p:spPr>
        <p:txBody>
          <a:bodyPr vert="horz" lIns="45793" tIns="22897" rIns="45793" bIns="228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187" y="7034562"/>
            <a:ext cx="2495682" cy="403910"/>
          </a:xfrm>
          <a:prstGeom prst="rect">
            <a:avLst/>
          </a:prstGeom>
        </p:spPr>
        <p:txBody>
          <a:bodyPr vert="horz" lIns="45793" tIns="22897" rIns="45793" bIns="2289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706-9629-4FFA-AE08-92B6411F4A8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4988" y="7034562"/>
            <a:ext cx="3388188" cy="403910"/>
          </a:xfrm>
          <a:prstGeom prst="rect">
            <a:avLst/>
          </a:prstGeom>
        </p:spPr>
        <p:txBody>
          <a:bodyPr vert="horz" lIns="45793" tIns="22897" rIns="45793" bIns="2289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295" y="7034562"/>
            <a:ext cx="2495682" cy="403910"/>
          </a:xfrm>
          <a:prstGeom prst="rect">
            <a:avLst/>
          </a:prstGeom>
        </p:spPr>
        <p:txBody>
          <a:bodyPr vert="horz" lIns="45793" tIns="22897" rIns="45793" bIns="2289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932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724" indent="-171724" algn="l" defTabSz="4579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2069" indent="-143104" algn="l" defTabSz="45793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2414" indent="-114483" algn="l" defTabSz="45793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380" indent="-114483" algn="l" defTabSz="457932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346" indent="-114483" algn="l" defTabSz="457932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312" indent="-114483" algn="l" defTabSz="45793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8277" indent="-114483" algn="l" defTabSz="45793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7243" indent="-114483" algn="l" defTabSz="45793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6209" indent="-114483" algn="l" defTabSz="45793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66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932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6897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5863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29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3795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760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726" algn="l" defTabSz="4579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 Title appears here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31017" y="6507716"/>
            <a:ext cx="2896675" cy="461740"/>
          </a:xfrm>
          <a:prstGeom prst="rect">
            <a:avLst/>
          </a:prstGeom>
          <a:noFill/>
        </p:spPr>
        <p:txBody>
          <a:bodyPr wrap="square" lIns="45793" tIns="22897" rIns="45793" bIns="22897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Developers name: Name 1, Name 2, Name 3, Name 4,</a:t>
            </a:r>
          </a:p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Name/surname 5, Name/surname 6</a:t>
            </a:r>
          </a:p>
          <a:p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SERC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7333" y="6204037"/>
            <a:ext cx="1105569" cy="74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Poster  Title appears here</vt:lpstr>
    </vt:vector>
  </TitlesOfParts>
  <Company>Progress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bbante</dc:creator>
  <cp:lastModifiedBy>bbante</cp:lastModifiedBy>
  <cp:revision>25</cp:revision>
  <dcterms:created xsi:type="dcterms:W3CDTF">2017-07-03T09:57:00Z</dcterms:created>
  <dcterms:modified xsi:type="dcterms:W3CDTF">2017-07-19T06:00:54Z</dcterms:modified>
</cp:coreProperties>
</file>