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42794237" cy="302672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3520" cy="505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38513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2139480" y="16251480"/>
            <a:ext cx="38513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3520" cy="505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1879452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873960" y="7082280"/>
            <a:ext cx="1879452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21873960" y="16251480"/>
            <a:ext cx="1879452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139480" y="16251480"/>
            <a:ext cx="1879452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3520" cy="505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38513880" cy="175543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2139480" y="7082280"/>
            <a:ext cx="38513880" cy="175543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10395720" y="7082280"/>
            <a:ext cx="22001040" cy="1755432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10395720" y="7082280"/>
            <a:ext cx="22001040" cy="17554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3520" cy="505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2139480" y="7082280"/>
            <a:ext cx="38513880" cy="17554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3520" cy="505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38513880" cy="175543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3520" cy="505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18794520" cy="175543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1873960" y="7082280"/>
            <a:ext cx="18794520" cy="175543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3520" cy="505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2139480" y="1207440"/>
            <a:ext cx="38513520" cy="234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3520" cy="505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1879452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139480" y="16251480"/>
            <a:ext cx="1879452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21873960" y="7082280"/>
            <a:ext cx="18794520" cy="175543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3520" cy="505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18794520" cy="175543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1873960" y="7082280"/>
            <a:ext cx="1879452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1873960" y="16251480"/>
            <a:ext cx="1879452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3520" cy="505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1879452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1873960" y="7082280"/>
            <a:ext cx="1879452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2139480" y="16251480"/>
            <a:ext cx="38513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"/>
          <p:cNvPicPr/>
          <p:nvPr/>
        </p:nvPicPr>
        <p:blipFill>
          <a:blip r:embed="rId2"/>
          <a:stretch/>
        </p:blipFill>
        <p:spPr>
          <a:xfrm>
            <a:off x="720" y="0"/>
            <a:ext cx="42790320" cy="302648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3520" cy="505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38513880" cy="175543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10800"/>
            <a:ext cx="32685840" cy="248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 anchor="ctr"/>
          <a:p>
            <a:r>
              <a:rPr b="1" lang="en-IN" sz="8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Modeling and Mitigation of Cross Origin Attacks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8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 FIM  Based Services Using CORP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684000" y="14179320"/>
            <a:ext cx="10974600" cy="9219240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ffffff"/>
              </a:gs>
            </a:gsLst>
            <a:lin ang="5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3"/>
          <p:cNvSpPr/>
          <p:nvPr/>
        </p:nvSpPr>
        <p:spPr>
          <a:xfrm>
            <a:off x="1179720" y="14603400"/>
            <a:ext cx="10478880" cy="176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INTRODUCTION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With ever-increasing cyber threats we look for ways to improve the security of our systems. FIM is a system by which authentication is handled by 3</a:t>
            </a:r>
            <a:r>
              <a:rPr b="0" lang="en-IN" sz="48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rd</a:t>
            </a: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 parties, thus increasing security. However even when FIM protocols are implemented, systems may not necessarily be completely secure. Current browser secuity policies like Same Origin Policy(SOP)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4"/>
          <p:cNvSpPr/>
          <p:nvPr/>
        </p:nvSpPr>
        <p:spPr>
          <a:xfrm>
            <a:off x="12592440" y="4495320"/>
            <a:ext cx="10974600" cy="22216320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ffffff"/>
              </a:gs>
            </a:gsLst>
            <a:lin ang="5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5"/>
          <p:cNvSpPr/>
          <p:nvPr/>
        </p:nvSpPr>
        <p:spPr>
          <a:xfrm>
            <a:off x="648000" y="4500000"/>
            <a:ext cx="11015280" cy="8890560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ffffff"/>
              </a:gs>
            </a:gsLst>
            <a:lin ang="5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6"/>
          <p:cNvSpPr/>
          <p:nvPr/>
        </p:nvSpPr>
        <p:spPr>
          <a:xfrm>
            <a:off x="24141600" y="4500000"/>
            <a:ext cx="17530560" cy="13447800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ffffff"/>
              </a:gs>
            </a:gsLst>
            <a:lin ang="5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7"/>
          <p:cNvSpPr/>
          <p:nvPr/>
        </p:nvSpPr>
        <p:spPr>
          <a:xfrm>
            <a:off x="24141600" y="17421120"/>
            <a:ext cx="17530560" cy="7013880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ffffff"/>
              </a:gs>
            </a:gsLst>
            <a:lin ang="5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8"/>
          <p:cNvSpPr/>
          <p:nvPr/>
        </p:nvSpPr>
        <p:spPr>
          <a:xfrm>
            <a:off x="13202280" y="4947840"/>
            <a:ext cx="9907560" cy="26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still have many issues and lack complete coverage. Thus through modeling and experimentation we must test how systems using FIM react to cross origin attacks.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Cross Origin Reqest Policy</a:t>
            </a: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(CORP), a proposed browser security policy which aims to bridge the gaps in current policies, may be used to mitigate them.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MODELING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We used alloy to show cross origin attacks on a finite state model.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EXPERIMENTATION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We  conducted cross-timing and autologout attacks on sites which used FIM protocols. We also attempted ot mitigate these attacks using CORP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9"/>
          <p:cNvSpPr/>
          <p:nvPr/>
        </p:nvSpPr>
        <p:spPr>
          <a:xfrm>
            <a:off x="932400" y="4988880"/>
            <a:ext cx="10620000" cy="717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AIM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To study the impact of Cross Origin Attacks on systems using Federated Identity Management to handle authentication.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To create models representing CORP’s interaction with web browsers and to identifiy current risks.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To test CORP’s implementation and mitigate cross origin attacks using it.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10"/>
          <p:cNvSpPr/>
          <p:nvPr/>
        </p:nvSpPr>
        <p:spPr>
          <a:xfrm>
            <a:off x="24598800" y="11197800"/>
            <a:ext cx="15548760" cy="630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RESULTS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We modeled CORP and its interaction with the browser and used the alloy model to show risks of cross origin attacks.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Experimentation on systems using FIM yielded the fact that they too are vulnerable to these attacks. However they are safe if in the presence of CORP.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11"/>
          <p:cNvSpPr/>
          <p:nvPr/>
        </p:nvSpPr>
        <p:spPr>
          <a:xfrm>
            <a:off x="24598800" y="17948160"/>
            <a:ext cx="15548760" cy="61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CONCLUSIONS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FIM is not an all-encompassing security system. Current browser security policies have many defects which causes services to be vulnerable to cross origin attacks even if they have FIM. Implementing a CORP browser security policies protects the user through the browser from attacks like cross-site timing, csrf, etc.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2"/>
          <p:cNvSpPr/>
          <p:nvPr/>
        </p:nvSpPr>
        <p:spPr>
          <a:xfrm>
            <a:off x="29325240" y="25952040"/>
            <a:ext cx="11584440" cy="17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0" lang="en-IN" sz="35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Akash Agrawall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5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Shubh Maheshwari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5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Projit Bandyopadhyay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5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Venkatesh  Choppella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" name="Picture 26" descr=""/>
          <p:cNvPicPr/>
          <p:nvPr/>
        </p:nvPicPr>
        <p:blipFill>
          <a:blip r:embed="rId1"/>
          <a:stretch/>
        </p:blipFill>
        <p:spPr>
          <a:xfrm>
            <a:off x="24750360" y="24741000"/>
            <a:ext cx="4420080" cy="295308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14256360" y="15912000"/>
            <a:ext cx="7342560" cy="462636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3"/>
          <a:stretch/>
        </p:blipFill>
        <p:spPr>
          <a:xfrm>
            <a:off x="24724800" y="5517000"/>
            <a:ext cx="7566840" cy="486972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4"/>
          <a:stretch/>
        </p:blipFill>
        <p:spPr>
          <a:xfrm rot="21586200">
            <a:off x="32373000" y="5515200"/>
            <a:ext cx="8439840" cy="4834800"/>
          </a:xfrm>
          <a:prstGeom prst="rect">
            <a:avLst/>
          </a:prstGeom>
          <a:ln>
            <a:noFill/>
          </a:ln>
        </p:spPr>
      </p:pic>
      <p:sp>
        <p:nvSpPr>
          <p:cNvPr id="53" name="CustomShape 13"/>
          <p:cNvSpPr/>
          <p:nvPr/>
        </p:nvSpPr>
        <p:spPr>
          <a:xfrm>
            <a:off x="27160200" y="10728000"/>
            <a:ext cx="30070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Logout Attack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35208000" y="10729800"/>
            <a:ext cx="446328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Logout Attack Mitigation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</TotalTime>
  <Application>LibreOffice/5.1.6.2$Linux_X86_64 LibreOffice_project/10m0$Build-2</Application>
  <Company>Progress Software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2017-07-03T09:57:00Z</dcterms:created>
  <dc:creator>bbante</dc:creator>
  <dc:description/>
  <dc:language>en-IN</dc:language>
  <cp:lastModifiedBy/>
  <dcterms:modified xsi:type="dcterms:W3CDTF">2017-07-19T11:00:32Z</dcterms:modified>
  <cp:revision>40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Progress Software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