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98162" cy="758983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962748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6840" y="3887640"/>
            <a:ext cx="962748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80280" y="127116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80280" y="388764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46840" y="388764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309996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802320" y="1271160"/>
            <a:ext cx="309996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57440" y="1271160"/>
            <a:ext cx="309996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57440" y="3887640"/>
            <a:ext cx="309996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802320" y="3887640"/>
            <a:ext cx="309996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46840" y="3887640"/>
            <a:ext cx="309996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6840" y="1271160"/>
            <a:ext cx="9627480" cy="500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9627480" cy="500832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4698000" cy="500832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480280" y="1271160"/>
            <a:ext cx="4698000" cy="500832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41920" y="74880"/>
            <a:ext cx="7279560" cy="288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840" y="388764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80280" y="1271160"/>
            <a:ext cx="4698000" cy="500832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4698000" cy="500832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80280" y="127116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80280" y="388764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80280" y="1271160"/>
            <a:ext cx="469800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6840" y="3887640"/>
            <a:ext cx="9627480" cy="2388960"/>
          </a:xfrm>
          <a:prstGeom prst="rect">
            <a:avLst/>
          </a:prstGeom>
        </p:spPr>
        <p:txBody>
          <a:bodyPr lIns="0" rIns="0" tIns="0" bIns="0"/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0" y="0"/>
            <a:ext cx="10697400" cy="75895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41920" y="74880"/>
            <a:ext cx="7279560" cy="622080"/>
          </a:xfrm>
          <a:prstGeom prst="rect">
            <a:avLst/>
          </a:prstGeom>
        </p:spPr>
        <p:txBody>
          <a:bodyPr lIns="45720" rIns="45720" tIns="23040" bIns="23040" anchor="ctr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6840" y="1271160"/>
            <a:ext cx="9627480" cy="5008320"/>
          </a:xfrm>
          <a:prstGeom prst="rect">
            <a:avLst/>
          </a:prstGeom>
        </p:spPr>
        <p:txBody>
          <a:bodyPr lIns="45720" rIns="45720" tIns="23040" bIns="23040"/>
          <a:p>
            <a:pPr marL="171720" indent="-1713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72240" indent="-14292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72400" indent="-11412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801360" indent="-11412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030320" indent="-11412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35320" y="7034400"/>
            <a:ext cx="2495160" cy="403560"/>
          </a:xfrm>
          <a:prstGeom prst="rect">
            <a:avLst/>
          </a:prstGeom>
        </p:spPr>
        <p:txBody>
          <a:bodyPr lIns="45720" rIns="45720" tIns="23040" bIns="23040" anchor="ctr"/>
          <a:p>
            <a:pPr>
              <a:lnSpc>
                <a:spcPct val="100000"/>
              </a:lnSpc>
            </a:pPr>
            <a:fld id="{A27DB356-12EA-494A-9287-B153C6610D82}" type="datetime">
              <a:rPr b="0" lang="en-IN" sz="6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20/07/17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655080" y="7034400"/>
            <a:ext cx="3387960" cy="403560"/>
          </a:xfrm>
          <a:prstGeom prst="rect">
            <a:avLst/>
          </a:prstGeom>
        </p:spPr>
        <p:txBody>
          <a:bodyPr lIns="45720" rIns="45720" tIns="23040" bIns="2304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67280" y="7034400"/>
            <a:ext cx="2495160" cy="403560"/>
          </a:xfrm>
          <a:prstGeom prst="rect">
            <a:avLst/>
          </a:prstGeom>
        </p:spPr>
        <p:txBody>
          <a:bodyPr lIns="45720" rIns="45720" tIns="23040" bIns="23040" anchor="ctr"/>
          <a:p>
            <a:pPr algn="r">
              <a:lnSpc>
                <a:spcPct val="100000"/>
              </a:lnSpc>
            </a:pPr>
            <a:fld id="{CD3AA995-9F3B-48F3-B3DD-6EFE52C729AF}" type="slidenum">
              <a:rPr b="0" lang="en-IN" sz="6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241920" y="74880"/>
            <a:ext cx="7279560" cy="622080"/>
          </a:xfrm>
          <a:prstGeom prst="rect">
            <a:avLst/>
          </a:prstGeom>
          <a:noFill/>
          <a:ln>
            <a:noFill/>
          </a:ln>
        </p:spPr>
        <p:txBody>
          <a:bodyPr lIns="45720" rIns="45720" tIns="23040" bIns="2304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Conversion of Virtual Labs from Flash to JavaScript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7331040" y="6507720"/>
            <a:ext cx="289620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Developers name: Name 1, Name 2, Name 3, Name 4,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Name/surname 5, Name/surname 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Picture 26" descr=""/>
          <p:cNvPicPr/>
          <p:nvPr/>
        </p:nvPicPr>
        <p:blipFill>
          <a:blip r:embed="rId1"/>
          <a:stretch/>
        </p:blipFill>
        <p:spPr>
          <a:xfrm>
            <a:off x="6187320" y="6203880"/>
            <a:ext cx="1105200" cy="74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Application>LibreOffice/5.3.1.2$Linux_X86_64 LibreOffice_project/30m0$Build-2</Application>
  <Words>24</Words>
  <Paragraphs>3</Paragraphs>
  <Company>Progress Software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2017-07-03T09:57:00Z</dcterms:created>
  <dc:creator>bbante</dc:creator>
  <dc:description/>
  <dc:language>en-IN</dc:language>
  <cp:lastModifiedBy/>
  <dcterms:modified xsi:type="dcterms:W3CDTF">2017-07-20T11:28:03Z</dcterms:modified>
  <cp:revision>26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Progress Software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