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2794238" cy="30267275"/>
  <p:notesSz cx="6858000" cy="9144000"/>
  <p:defaultTextStyle>
    <a:defPPr>
      <a:defRPr lang="en-US"/>
    </a:defPPr>
    <a:lvl1pPr marL="0" algn="l" defTabSz="417446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31" algn="l" defTabSz="417446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463" algn="l" defTabSz="417446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696" algn="l" defTabSz="417446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8927" algn="l" defTabSz="417446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157" algn="l" defTabSz="417446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388" algn="l" defTabSz="417446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621" algn="l" defTabSz="417446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7853" algn="l" defTabSz="417446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9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" d="100"/>
          <a:sy n="26" d="100"/>
        </p:scale>
        <p:origin x="-1200" y="144"/>
      </p:cViewPr>
      <p:guideLst>
        <p:guide orient="horz" pos="9534"/>
        <p:guide pos="134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060" y="9403919"/>
            <a:ext cx="36378120" cy="64874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296" y="17152623"/>
            <a:ext cx="29955648" cy="77328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9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4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9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3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8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3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8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26062" y="1213614"/>
            <a:ext cx="9627355" cy="258226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826" y="1213614"/>
            <a:ext cx="28580312" cy="258226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579" y="19449590"/>
            <a:ext cx="36374943" cy="6010883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9579" y="12828723"/>
            <a:ext cx="36374943" cy="6620867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77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82954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4431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908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38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862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339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816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826" y="7062471"/>
            <a:ext cx="19102244" cy="19973795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47993" y="7062471"/>
            <a:ext cx="19105421" cy="19973795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4" y="6776542"/>
            <a:ext cx="18908492" cy="282117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770" indent="0">
              <a:buNone/>
              <a:defRPr sz="4000" b="1"/>
            </a:lvl2pPr>
            <a:lvl3pPr marL="1829541" indent="0">
              <a:buNone/>
              <a:defRPr sz="3500" b="1"/>
            </a:lvl3pPr>
            <a:lvl4pPr marL="2744311" indent="0">
              <a:buNone/>
              <a:defRPr sz="3300" b="1"/>
            </a:lvl4pPr>
            <a:lvl5pPr marL="3659081" indent="0">
              <a:buNone/>
              <a:defRPr sz="3300" b="1"/>
            </a:lvl5pPr>
            <a:lvl6pPr marL="4573851" indent="0">
              <a:buNone/>
              <a:defRPr sz="3300" b="1"/>
            </a:lvl6pPr>
            <a:lvl7pPr marL="5488623" indent="0">
              <a:buNone/>
              <a:defRPr sz="3300" b="1"/>
            </a:lvl7pPr>
            <a:lvl8pPr marL="6403393" indent="0">
              <a:buNone/>
              <a:defRPr sz="3300" b="1"/>
            </a:lvl8pPr>
            <a:lvl9pPr marL="7318163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824" y="9597718"/>
            <a:ext cx="18908492" cy="1743854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8571" y="6776542"/>
            <a:ext cx="18914845" cy="282117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770" indent="0">
              <a:buNone/>
              <a:defRPr sz="4000" b="1"/>
            </a:lvl2pPr>
            <a:lvl3pPr marL="1829541" indent="0">
              <a:buNone/>
              <a:defRPr sz="3500" b="1"/>
            </a:lvl3pPr>
            <a:lvl4pPr marL="2744311" indent="0">
              <a:buNone/>
              <a:defRPr sz="3300" b="1"/>
            </a:lvl4pPr>
            <a:lvl5pPr marL="3659081" indent="0">
              <a:buNone/>
              <a:defRPr sz="3300" b="1"/>
            </a:lvl5pPr>
            <a:lvl6pPr marL="4573851" indent="0">
              <a:buNone/>
              <a:defRPr sz="3300" b="1"/>
            </a:lvl6pPr>
            <a:lvl7pPr marL="5488623" indent="0">
              <a:buNone/>
              <a:defRPr sz="3300" b="1"/>
            </a:lvl7pPr>
            <a:lvl8pPr marL="6403393" indent="0">
              <a:buNone/>
              <a:defRPr sz="3300" b="1"/>
            </a:lvl8pPr>
            <a:lvl9pPr marL="7318163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8571" y="9597718"/>
            <a:ext cx="18914845" cy="1743854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4" y="1204084"/>
            <a:ext cx="14077344" cy="5130853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2729" y="1204084"/>
            <a:ext cx="23920687" cy="25832182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4" y="6334937"/>
            <a:ext cx="14077344" cy="20701329"/>
          </a:xfrm>
        </p:spPr>
        <p:txBody>
          <a:bodyPr/>
          <a:lstStyle>
            <a:lvl1pPr marL="0" indent="0">
              <a:buNone/>
              <a:defRPr sz="2800"/>
            </a:lvl1pPr>
            <a:lvl2pPr marL="914770" indent="0">
              <a:buNone/>
              <a:defRPr sz="2400"/>
            </a:lvl2pPr>
            <a:lvl3pPr marL="1829541" indent="0">
              <a:buNone/>
              <a:defRPr sz="2000"/>
            </a:lvl3pPr>
            <a:lvl4pPr marL="2744311" indent="0">
              <a:buNone/>
              <a:defRPr sz="1800"/>
            </a:lvl4pPr>
            <a:lvl5pPr marL="3659081" indent="0">
              <a:buNone/>
              <a:defRPr sz="1800"/>
            </a:lvl5pPr>
            <a:lvl6pPr marL="4573851" indent="0">
              <a:buNone/>
              <a:defRPr sz="1800"/>
            </a:lvl6pPr>
            <a:lvl7pPr marL="5488623" indent="0">
              <a:buNone/>
              <a:defRPr sz="1800"/>
            </a:lvl7pPr>
            <a:lvl8pPr marL="6403393" indent="0">
              <a:buNone/>
              <a:defRPr sz="1800"/>
            </a:lvl8pPr>
            <a:lvl9pPr marL="731816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598" y="21187411"/>
            <a:ext cx="25677178" cy="250029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8598" y="2703628"/>
            <a:ext cx="25677178" cy="18159728"/>
          </a:xfrm>
        </p:spPr>
        <p:txBody>
          <a:bodyPr/>
          <a:lstStyle>
            <a:lvl1pPr marL="0" indent="0">
              <a:buNone/>
              <a:defRPr sz="6400"/>
            </a:lvl1pPr>
            <a:lvl2pPr marL="914770" indent="0">
              <a:buNone/>
              <a:defRPr sz="5700"/>
            </a:lvl2pPr>
            <a:lvl3pPr marL="1829541" indent="0">
              <a:buNone/>
              <a:defRPr sz="4800"/>
            </a:lvl3pPr>
            <a:lvl4pPr marL="2744311" indent="0">
              <a:buNone/>
              <a:defRPr sz="4000"/>
            </a:lvl4pPr>
            <a:lvl5pPr marL="3659081" indent="0">
              <a:buNone/>
              <a:defRPr sz="4000"/>
            </a:lvl5pPr>
            <a:lvl6pPr marL="4573851" indent="0">
              <a:buNone/>
              <a:defRPr sz="4000"/>
            </a:lvl6pPr>
            <a:lvl7pPr marL="5488623" indent="0">
              <a:buNone/>
              <a:defRPr sz="4000"/>
            </a:lvl7pPr>
            <a:lvl8pPr marL="6403393" indent="0">
              <a:buNone/>
              <a:defRPr sz="4000"/>
            </a:lvl8pPr>
            <a:lvl9pPr marL="73181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8598" y="23687711"/>
            <a:ext cx="25677178" cy="3551885"/>
          </a:xfrm>
        </p:spPr>
        <p:txBody>
          <a:bodyPr/>
          <a:lstStyle>
            <a:lvl1pPr marL="0" indent="0">
              <a:buNone/>
              <a:defRPr sz="2800"/>
            </a:lvl1pPr>
            <a:lvl2pPr marL="914770" indent="0">
              <a:buNone/>
              <a:defRPr sz="2400"/>
            </a:lvl2pPr>
            <a:lvl3pPr marL="1829541" indent="0">
              <a:buNone/>
              <a:defRPr sz="2000"/>
            </a:lvl3pPr>
            <a:lvl4pPr marL="2744311" indent="0">
              <a:buNone/>
              <a:defRPr sz="1800"/>
            </a:lvl4pPr>
            <a:lvl5pPr marL="3659081" indent="0">
              <a:buNone/>
              <a:defRPr sz="1800"/>
            </a:lvl5pPr>
            <a:lvl6pPr marL="4573851" indent="0">
              <a:buNone/>
              <a:defRPr sz="1800"/>
            </a:lvl6pPr>
            <a:lvl7pPr marL="5488623" indent="0">
              <a:buNone/>
              <a:defRPr sz="1800"/>
            </a:lvl7pPr>
            <a:lvl8pPr marL="6403393" indent="0">
              <a:buNone/>
              <a:defRPr sz="1800"/>
            </a:lvl8pPr>
            <a:lvl9pPr marL="731816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-3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62" y="2"/>
            <a:ext cx="42792916" cy="302672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7183" y="298639"/>
            <a:ext cx="29120282" cy="2482825"/>
          </a:xfrm>
          <a:prstGeom prst="rect">
            <a:avLst/>
          </a:prstGeom>
        </p:spPr>
        <p:txBody>
          <a:bodyPr vert="horz" lIns="182953" tIns="91477" rIns="182953" bIns="9147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881" y="5068902"/>
            <a:ext cx="38512591" cy="19973795"/>
          </a:xfrm>
          <a:prstGeom prst="rect">
            <a:avLst/>
          </a:prstGeom>
        </p:spPr>
        <p:txBody>
          <a:bodyPr vert="horz" lIns="182953" tIns="91477" rIns="182953" bIns="914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825" y="28052907"/>
            <a:ext cx="9983099" cy="1610740"/>
          </a:xfrm>
          <a:prstGeom prst="rect">
            <a:avLst/>
          </a:prstGeom>
        </p:spPr>
        <p:txBody>
          <a:bodyPr vert="horz" lIns="182953" tIns="91477" rIns="182953" bIns="9147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3706-9629-4FFA-AE08-92B6411F4A8A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0492" y="28052907"/>
            <a:ext cx="13553255" cy="1610740"/>
          </a:xfrm>
          <a:prstGeom prst="rect">
            <a:avLst/>
          </a:prstGeom>
        </p:spPr>
        <p:txBody>
          <a:bodyPr vert="horz" lIns="182953" tIns="91477" rIns="182953" bIns="9147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0317" y="28052907"/>
            <a:ext cx="9983099" cy="1610740"/>
          </a:xfrm>
          <a:prstGeom prst="rect">
            <a:avLst/>
          </a:prstGeom>
        </p:spPr>
        <p:txBody>
          <a:bodyPr vert="horz" lIns="182953" tIns="91477" rIns="182953" bIns="9147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DC2E1-A759-49AB-830F-A778E6259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9541" rtl="0" eaLnBrk="1" latinLnBrk="0" hangingPunct="1"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86077" indent="-686077" algn="l" defTabSz="182954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502" indent="-571732" algn="l" defTabSz="1829541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926" indent="-457385" algn="l" defTabSz="1829541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1696" indent="-457385" algn="l" defTabSz="1829541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6466" indent="-457385" algn="l" defTabSz="1829541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1238" indent="-457385" algn="l" defTabSz="1829541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6008" indent="-457385" algn="l" defTabSz="1829541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60778" indent="-457385" algn="l" defTabSz="1829541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5548" indent="-457385" algn="l" defTabSz="1829541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954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14770" algn="l" defTabSz="182954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541" algn="l" defTabSz="182954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44311" algn="l" defTabSz="182954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59081" algn="l" defTabSz="182954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73851" algn="l" defTabSz="182954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88623" algn="l" defTabSz="182954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403393" algn="l" defTabSz="182954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318163" algn="l" defTabSz="182954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 Title appears here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81529" y="4495454"/>
            <a:ext cx="10977279" cy="19254206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953" tIns="91477" rIns="182953" bIns="91477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77031" y="4947741"/>
            <a:ext cx="8080497" cy="5770885"/>
          </a:xfrm>
          <a:prstGeom prst="rect">
            <a:avLst/>
          </a:prstGeom>
          <a:noFill/>
        </p:spPr>
        <p:txBody>
          <a:bodyPr wrap="square" lIns="182953" tIns="91477" rIns="182953" bIns="91477" rtlCol="0">
            <a:spAutoFit/>
          </a:bodyPr>
          <a:lstStyle/>
          <a:p>
            <a:r>
              <a:rPr lang="en-US" sz="5700" b="1" dirty="0" smtClean="0">
                <a:solidFill>
                  <a:srgbClr val="2F99CD"/>
                </a:solidFill>
                <a:latin typeface="Calibri" pitchFamily="34" charset="0"/>
                <a:ea typeface="Verdana" pitchFamily="34" charset="0"/>
                <a:cs typeface="Verdana" pitchFamily="34" charset="0"/>
              </a:rPr>
              <a:t>INTRODUCTION</a:t>
            </a:r>
            <a:endParaRPr lang="en-US" sz="5700" dirty="0" smtClean="0">
              <a:solidFill>
                <a:srgbClr val="2F99CD"/>
              </a:solidFill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endParaRPr lang="en-US" sz="5700" dirty="0" smtClean="0">
              <a:latin typeface="Calibri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4800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  <a:p>
            <a:endParaRPr lang="en-US" sz="5700" dirty="0"/>
          </a:p>
        </p:txBody>
      </p:sp>
      <p:sp>
        <p:nvSpPr>
          <p:cNvPr id="17" name="Rectangle 16"/>
          <p:cNvSpPr/>
          <p:nvPr/>
        </p:nvSpPr>
        <p:spPr>
          <a:xfrm>
            <a:off x="12592427" y="4495455"/>
            <a:ext cx="10977279" cy="22038846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953" tIns="91477" rIns="182953" bIns="91477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141439" y="4458918"/>
            <a:ext cx="17533155" cy="7016404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953" tIns="91477" rIns="182953" bIns="91477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141439" y="10711253"/>
            <a:ext cx="17533155" cy="7016404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953" tIns="91477" rIns="182953" bIns="91477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141439" y="17421076"/>
            <a:ext cx="17533155" cy="7016404"/>
          </a:xfrm>
          <a:prstGeom prst="rect">
            <a:avLst/>
          </a:prstGeom>
          <a:gradFill flip="none" rotWithShape="1">
            <a:gsLst>
              <a:gs pos="50000">
                <a:schemeClr val="bg1">
                  <a:shade val="30000"/>
                  <a:satMod val="115000"/>
                  <a:alpha val="1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953" tIns="91477" rIns="182953" bIns="91477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202275" y="4947742"/>
            <a:ext cx="8080497" cy="4893722"/>
          </a:xfrm>
          <a:prstGeom prst="rect">
            <a:avLst/>
          </a:prstGeom>
          <a:noFill/>
        </p:spPr>
        <p:txBody>
          <a:bodyPr wrap="square" lIns="182953" tIns="91477" rIns="182953" bIns="91477" rtlCol="0">
            <a:spAutoFit/>
          </a:bodyPr>
          <a:lstStyle/>
          <a:p>
            <a:r>
              <a:rPr lang="en-US" sz="5700" b="1" dirty="0" smtClean="0">
                <a:solidFill>
                  <a:srgbClr val="2F99CD"/>
                </a:solidFill>
                <a:ea typeface="Verdana" pitchFamily="34" charset="0"/>
                <a:cs typeface="Verdana" pitchFamily="34" charset="0"/>
              </a:rPr>
              <a:t>METHODS</a:t>
            </a:r>
            <a:endParaRPr lang="en-US" sz="57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57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48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98826" y="4947741"/>
            <a:ext cx="15551145" cy="4293558"/>
          </a:xfrm>
          <a:prstGeom prst="rect">
            <a:avLst/>
          </a:prstGeom>
          <a:noFill/>
        </p:spPr>
        <p:txBody>
          <a:bodyPr wrap="square" lIns="182953" tIns="91477" rIns="182953" bIns="91477" rtlCol="0">
            <a:spAutoFit/>
          </a:bodyPr>
          <a:lstStyle/>
          <a:p>
            <a:r>
              <a:rPr lang="en-US" sz="5700" b="1" dirty="0" smtClean="0">
                <a:solidFill>
                  <a:srgbClr val="2F99CD"/>
                </a:solidFill>
                <a:cs typeface="Arial"/>
              </a:rPr>
              <a:t>AIM</a:t>
            </a:r>
            <a:endParaRPr lang="en-US" sz="57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57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48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  <a:p>
            <a:endParaRPr lang="en-US" sz="57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98826" y="11161952"/>
            <a:ext cx="15551145" cy="3416395"/>
          </a:xfrm>
          <a:prstGeom prst="rect">
            <a:avLst/>
          </a:prstGeom>
          <a:noFill/>
        </p:spPr>
        <p:txBody>
          <a:bodyPr wrap="square" lIns="182953" tIns="91477" rIns="182953" bIns="91477" rtlCol="0">
            <a:spAutoFit/>
          </a:bodyPr>
          <a:lstStyle/>
          <a:p>
            <a:r>
              <a:rPr lang="en-US" sz="5700" b="1" dirty="0" smtClean="0">
                <a:solidFill>
                  <a:srgbClr val="2F99CD"/>
                </a:solidFill>
                <a:ea typeface="Verdana" pitchFamily="34" charset="0"/>
                <a:cs typeface="Verdana" pitchFamily="34" charset="0"/>
              </a:rPr>
              <a:t>RESULTS</a:t>
            </a:r>
            <a:endParaRPr lang="en-US" sz="57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57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48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598826" y="17948023"/>
            <a:ext cx="15551145" cy="3277895"/>
          </a:xfrm>
          <a:prstGeom prst="rect">
            <a:avLst/>
          </a:prstGeom>
          <a:noFill/>
        </p:spPr>
        <p:txBody>
          <a:bodyPr wrap="square" lIns="182953" tIns="91477" rIns="182953" bIns="91477" rtlCol="0">
            <a:spAutoFit/>
          </a:bodyPr>
          <a:lstStyle/>
          <a:p>
            <a:r>
              <a:rPr lang="en-US" sz="5700" b="1" dirty="0" smtClean="0">
                <a:solidFill>
                  <a:srgbClr val="2F99CD"/>
                </a:solidFill>
                <a:ea typeface="Verdana" pitchFamily="34" charset="0"/>
                <a:cs typeface="Verdana" pitchFamily="34" charset="0"/>
              </a:rPr>
              <a:t>CONCLUSIONS</a:t>
            </a:r>
            <a:endParaRPr lang="en-US" sz="5700" dirty="0" smtClean="0">
              <a:solidFill>
                <a:srgbClr val="2F99CD"/>
              </a:solidFill>
              <a:ea typeface="Verdana" pitchFamily="34" charset="0"/>
              <a:cs typeface="Verdana" pitchFamily="34" charset="0"/>
            </a:endParaRPr>
          </a:p>
          <a:p>
            <a:endParaRPr lang="en-US" sz="4800" dirty="0" smtClean="0">
              <a:ea typeface="Verdana" pitchFamily="34" charset="0"/>
              <a:cs typeface="Verdana" pitchFamily="34" charset="0"/>
            </a:endParaRPr>
          </a:p>
          <a:p>
            <a:r>
              <a:rPr lang="en-US" sz="4800" dirty="0" smtClean="0">
                <a:ea typeface="Verdana" pitchFamily="34" charset="0"/>
                <a:cs typeface="Verdana" pitchFamily="34" charset="0"/>
              </a:rPr>
              <a:t>Insert your text here. Remember, you can adjust the font size to fit your text. Insert your text here.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325155" y="25951915"/>
            <a:ext cx="11587129" cy="1800568"/>
          </a:xfrm>
          <a:prstGeom prst="rect">
            <a:avLst/>
          </a:prstGeom>
          <a:noFill/>
        </p:spPr>
        <p:txBody>
          <a:bodyPr wrap="square" lIns="182953" tIns="91477" rIns="182953" bIns="91477" rtlCol="0">
            <a:spAutoFit/>
          </a:bodyPr>
          <a:lstStyle/>
          <a:p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Developers name: Name 1, Name 2, Name 3, Name 4,</a:t>
            </a:r>
          </a:p>
          <a:p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Name/surname 5, Name/surname 6</a:t>
            </a:r>
          </a:p>
          <a:p>
            <a:endParaRPr lang="en-US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6" descr="SERC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50249" y="24740884"/>
            <a:ext cx="4422441" cy="295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144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Poster  Title appears here</vt:lpstr>
    </vt:vector>
  </TitlesOfParts>
  <Company>Progress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bbante</dc:creator>
  <cp:lastModifiedBy>bbante</cp:lastModifiedBy>
  <cp:revision>25</cp:revision>
  <dcterms:created xsi:type="dcterms:W3CDTF">2017-07-03T09:57:00Z</dcterms:created>
  <dcterms:modified xsi:type="dcterms:W3CDTF">2017-07-13T08:17:58Z</dcterms:modified>
</cp:coreProperties>
</file>