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2786300" cy="30264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1pPr>
    <a:lvl2pPr marL="0" marR="0" indent="208723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2pPr>
    <a:lvl3pPr marL="0" marR="0" indent="4174463"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3pPr>
    <a:lvl4pPr marL="0" marR="0" indent="626169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4pPr>
    <a:lvl5pPr marL="0" marR="0" indent="834892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5pPr>
    <a:lvl6pPr marL="0" marR="0" indent="1043615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6pPr>
    <a:lvl7pPr marL="0" marR="0" indent="12523388"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7pPr>
    <a:lvl8pPr marL="0" marR="0" indent="14610621"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8pPr>
    <a:lvl9pPr marL="0" marR="0" indent="16697853"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174463" latinLnBrk="0">
      <a:defRPr sz="1200">
        <a:latin typeface="+mj-lt"/>
        <a:ea typeface="+mj-ea"/>
        <a:cs typeface="+mj-cs"/>
        <a:sym typeface="Calibri"/>
      </a:defRPr>
    </a:lvl1pPr>
    <a:lvl2pPr indent="228600" defTabSz="4174463" latinLnBrk="0">
      <a:defRPr sz="1200">
        <a:latin typeface="+mj-lt"/>
        <a:ea typeface="+mj-ea"/>
        <a:cs typeface="+mj-cs"/>
        <a:sym typeface="Calibri"/>
      </a:defRPr>
    </a:lvl2pPr>
    <a:lvl3pPr indent="457200" defTabSz="4174463" latinLnBrk="0">
      <a:defRPr sz="1200">
        <a:latin typeface="+mj-lt"/>
        <a:ea typeface="+mj-ea"/>
        <a:cs typeface="+mj-cs"/>
        <a:sym typeface="Calibri"/>
      </a:defRPr>
    </a:lvl3pPr>
    <a:lvl4pPr indent="685800" defTabSz="4174463" latinLnBrk="0">
      <a:defRPr sz="1200">
        <a:latin typeface="+mj-lt"/>
        <a:ea typeface="+mj-ea"/>
        <a:cs typeface="+mj-cs"/>
        <a:sym typeface="Calibri"/>
      </a:defRPr>
    </a:lvl4pPr>
    <a:lvl5pPr indent="914400" defTabSz="4174463" latinLnBrk="0">
      <a:defRPr sz="1200">
        <a:latin typeface="+mj-lt"/>
        <a:ea typeface="+mj-ea"/>
        <a:cs typeface="+mj-cs"/>
        <a:sym typeface="Calibri"/>
      </a:defRPr>
    </a:lvl5pPr>
    <a:lvl6pPr indent="1143000" defTabSz="4174463" latinLnBrk="0">
      <a:defRPr sz="1200">
        <a:latin typeface="+mj-lt"/>
        <a:ea typeface="+mj-ea"/>
        <a:cs typeface="+mj-cs"/>
        <a:sym typeface="Calibri"/>
      </a:defRPr>
    </a:lvl6pPr>
    <a:lvl7pPr indent="1371600" defTabSz="4174463" latinLnBrk="0">
      <a:defRPr sz="1200">
        <a:latin typeface="+mj-lt"/>
        <a:ea typeface="+mj-ea"/>
        <a:cs typeface="+mj-cs"/>
        <a:sym typeface="Calibri"/>
      </a:defRPr>
    </a:lvl7pPr>
    <a:lvl8pPr indent="1600200" defTabSz="4174463" latinLnBrk="0">
      <a:defRPr sz="1200">
        <a:latin typeface="+mj-lt"/>
        <a:ea typeface="+mj-ea"/>
        <a:cs typeface="+mj-cs"/>
        <a:sym typeface="Calibri"/>
      </a:defRPr>
    </a:lvl8pPr>
    <a:lvl9pPr indent="1828800" defTabSz="4174463"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3208059" y="9403919"/>
            <a:ext cx="36378122" cy="6487434"/>
          </a:xfrm>
          <a:prstGeom prst="rect">
            <a:avLst/>
          </a:prstGeom>
        </p:spPr>
        <p:txBody>
          <a:bodyPr/>
          <a:lstStyle/>
          <a:p>
            <a:pPr/>
            <a:r>
              <a:t>Title Text</a:t>
            </a:r>
          </a:p>
        </p:txBody>
      </p:sp>
      <p:sp>
        <p:nvSpPr>
          <p:cNvPr id="13" name="Body Level One…"/>
          <p:cNvSpPr txBox="1"/>
          <p:nvPr>
            <p:ph type="body" sz="quarter" idx="1"/>
          </p:nvPr>
        </p:nvSpPr>
        <p:spPr>
          <a:xfrm>
            <a:off x="6419296" y="17152622"/>
            <a:ext cx="29955648" cy="7732818"/>
          </a:xfrm>
          <a:prstGeom prst="rect">
            <a:avLst/>
          </a:prstGeom>
        </p:spPr>
        <p:txBody>
          <a:bodyPr/>
          <a:lstStyle>
            <a:lvl1pPr marL="0" indent="0" algn="ctr">
              <a:buSzTx/>
              <a:buFontTx/>
              <a:buNone/>
              <a:defRPr>
                <a:solidFill>
                  <a:srgbClr val="888888"/>
                </a:solidFill>
              </a:defRPr>
            </a:lvl1pPr>
            <a:lvl2pPr marL="0" indent="914770" algn="ctr">
              <a:buSzTx/>
              <a:buFontTx/>
              <a:buNone/>
              <a:defRPr>
                <a:solidFill>
                  <a:srgbClr val="888888"/>
                </a:solidFill>
              </a:defRPr>
            </a:lvl2pPr>
            <a:lvl3pPr marL="0" indent="1829541" algn="ctr">
              <a:buSzTx/>
              <a:buFontTx/>
              <a:buNone/>
              <a:defRPr>
                <a:solidFill>
                  <a:srgbClr val="888888"/>
                </a:solidFill>
              </a:defRPr>
            </a:lvl3pPr>
            <a:lvl4pPr marL="0" indent="2744310" algn="ctr">
              <a:buSzTx/>
              <a:buFontTx/>
              <a:buNone/>
              <a:defRPr>
                <a:solidFill>
                  <a:srgbClr val="888888"/>
                </a:solidFill>
              </a:defRPr>
            </a:lvl4pPr>
            <a:lvl5pPr marL="0" indent="365908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3" name="Title Text"/>
          <p:cNvSpPr txBox="1"/>
          <p:nvPr>
            <p:ph type="title"/>
          </p:nvPr>
        </p:nvSpPr>
        <p:spPr>
          <a:xfrm>
            <a:off x="967183" y="298638"/>
            <a:ext cx="29120282" cy="2482826"/>
          </a:xfrm>
          <a:prstGeom prst="rect">
            <a:avLst/>
          </a:prstGeom>
        </p:spPr>
        <p:txBody>
          <a:bodyPr/>
          <a:lstStyle/>
          <a:p>
            <a:pPr/>
            <a:r>
              <a:t>Title Text</a:t>
            </a:r>
          </a:p>
        </p:txBody>
      </p:sp>
      <p:sp>
        <p:nvSpPr>
          <p:cNvPr id="94" name="Body Level One…"/>
          <p:cNvSpPr txBox="1"/>
          <p:nvPr>
            <p:ph type="body" idx="1"/>
          </p:nvPr>
        </p:nvSpPr>
        <p:spPr>
          <a:xfrm>
            <a:off x="2186881" y="5068901"/>
            <a:ext cx="38512592" cy="1997379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2" name="Title Text"/>
          <p:cNvSpPr txBox="1"/>
          <p:nvPr>
            <p:ph type="title"/>
          </p:nvPr>
        </p:nvSpPr>
        <p:spPr>
          <a:xfrm>
            <a:off x="31026062" y="1213614"/>
            <a:ext cx="9627356" cy="25822652"/>
          </a:xfrm>
          <a:prstGeom prst="rect">
            <a:avLst/>
          </a:prstGeom>
        </p:spPr>
        <p:txBody>
          <a:bodyPr/>
          <a:lstStyle/>
          <a:p>
            <a:pPr/>
            <a:r>
              <a:t>Title Text</a:t>
            </a:r>
          </a:p>
        </p:txBody>
      </p:sp>
      <p:sp>
        <p:nvSpPr>
          <p:cNvPr id="103" name="Body Level One…"/>
          <p:cNvSpPr txBox="1"/>
          <p:nvPr>
            <p:ph type="body" idx="1"/>
          </p:nvPr>
        </p:nvSpPr>
        <p:spPr>
          <a:xfrm>
            <a:off x="2140825" y="1213614"/>
            <a:ext cx="28580313" cy="258226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xfrm>
            <a:off x="967183" y="298638"/>
            <a:ext cx="29120282" cy="2482826"/>
          </a:xfrm>
          <a:prstGeom prst="rect">
            <a:avLst/>
          </a:prstGeom>
        </p:spPr>
        <p:txBody>
          <a:bodyPr/>
          <a:lstStyle/>
          <a:p>
            <a:pPr/>
            <a:r>
              <a:t>Title Text</a:t>
            </a:r>
          </a:p>
        </p:txBody>
      </p:sp>
      <p:sp>
        <p:nvSpPr>
          <p:cNvPr id="22" name="Body Level One…"/>
          <p:cNvSpPr txBox="1"/>
          <p:nvPr>
            <p:ph type="body" idx="1"/>
          </p:nvPr>
        </p:nvSpPr>
        <p:spPr>
          <a:xfrm>
            <a:off x="2186881" y="5068901"/>
            <a:ext cx="38512592" cy="1997379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3379578" y="19449589"/>
            <a:ext cx="36374944" cy="6010884"/>
          </a:xfrm>
          <a:prstGeom prst="rect">
            <a:avLst/>
          </a:prstGeom>
        </p:spPr>
        <p:txBody>
          <a:bodyPr anchor="t"/>
          <a:lstStyle>
            <a:lvl1pPr>
              <a:defRPr cap="all" sz="8100"/>
            </a:lvl1pPr>
          </a:lstStyle>
          <a:p>
            <a:pPr/>
            <a:r>
              <a:t>Title Text</a:t>
            </a:r>
          </a:p>
        </p:txBody>
      </p:sp>
      <p:sp>
        <p:nvSpPr>
          <p:cNvPr id="31" name="Body Level One…"/>
          <p:cNvSpPr txBox="1"/>
          <p:nvPr>
            <p:ph type="body" sz="quarter" idx="1"/>
          </p:nvPr>
        </p:nvSpPr>
        <p:spPr>
          <a:xfrm>
            <a:off x="3379578" y="12828723"/>
            <a:ext cx="36374944" cy="6620868"/>
          </a:xfrm>
          <a:prstGeom prst="rect">
            <a:avLst/>
          </a:prstGeom>
        </p:spPr>
        <p:txBody>
          <a:bodyPr anchor="b"/>
          <a:lstStyle>
            <a:lvl1pPr marL="0" indent="0">
              <a:spcBef>
                <a:spcPts val="900"/>
              </a:spcBef>
              <a:buSzTx/>
              <a:buFontTx/>
              <a:buNone/>
              <a:defRPr sz="4000">
                <a:solidFill>
                  <a:srgbClr val="888888"/>
                </a:solidFill>
              </a:defRPr>
            </a:lvl1pPr>
            <a:lvl2pPr marL="0" indent="914770">
              <a:spcBef>
                <a:spcPts val="900"/>
              </a:spcBef>
              <a:buSzTx/>
              <a:buFontTx/>
              <a:buNone/>
              <a:defRPr sz="4000">
                <a:solidFill>
                  <a:srgbClr val="888888"/>
                </a:solidFill>
              </a:defRPr>
            </a:lvl2pPr>
            <a:lvl3pPr marL="0" indent="1829541">
              <a:spcBef>
                <a:spcPts val="900"/>
              </a:spcBef>
              <a:buSzTx/>
              <a:buFontTx/>
              <a:buNone/>
              <a:defRPr sz="4000">
                <a:solidFill>
                  <a:srgbClr val="888888"/>
                </a:solidFill>
              </a:defRPr>
            </a:lvl3pPr>
            <a:lvl4pPr marL="0" indent="2744310">
              <a:spcBef>
                <a:spcPts val="900"/>
              </a:spcBef>
              <a:buSzTx/>
              <a:buFontTx/>
              <a:buNone/>
              <a:defRPr sz="4000">
                <a:solidFill>
                  <a:srgbClr val="888888"/>
                </a:solidFill>
              </a:defRPr>
            </a:lvl4pPr>
            <a:lvl5pPr marL="0" indent="3659080">
              <a:spcBef>
                <a:spcPts val="900"/>
              </a:spcBef>
              <a:buSzTx/>
              <a:buFontTx/>
              <a:buNone/>
              <a:defRPr sz="4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xfrm>
            <a:off x="967183" y="298638"/>
            <a:ext cx="29120282" cy="2482826"/>
          </a:xfrm>
          <a:prstGeom prst="rect">
            <a:avLst/>
          </a:prstGeom>
        </p:spPr>
        <p:txBody>
          <a:bodyPr/>
          <a:lstStyle/>
          <a:p>
            <a:pPr/>
            <a:r>
              <a:t>Title Text</a:t>
            </a:r>
          </a:p>
        </p:txBody>
      </p:sp>
      <p:sp>
        <p:nvSpPr>
          <p:cNvPr id="40" name="Body Level One…"/>
          <p:cNvSpPr txBox="1"/>
          <p:nvPr>
            <p:ph type="body" sz="half" idx="1"/>
          </p:nvPr>
        </p:nvSpPr>
        <p:spPr>
          <a:xfrm>
            <a:off x="2140825" y="7062471"/>
            <a:ext cx="19102245" cy="19973796"/>
          </a:xfrm>
          <a:prstGeom prst="rect">
            <a:avLst/>
          </a:prstGeom>
        </p:spPr>
        <p:txBody>
          <a:bodyPr/>
          <a:lstStyle>
            <a:lvl1pPr>
              <a:spcBef>
                <a:spcPts val="1300"/>
              </a:spcBef>
              <a:defRPr sz="5700"/>
            </a:lvl1pPr>
            <a:lvl2pPr marL="1593701" indent="-678931">
              <a:spcBef>
                <a:spcPts val="1300"/>
              </a:spcBef>
              <a:defRPr sz="5700"/>
            </a:lvl2pPr>
            <a:lvl3pPr marL="2481314" indent="-651773">
              <a:spcBef>
                <a:spcPts val="1300"/>
              </a:spcBef>
              <a:defRPr sz="5700"/>
            </a:lvl3pPr>
            <a:lvl4pPr marL="3489195" indent="-744884">
              <a:spcBef>
                <a:spcPts val="1300"/>
              </a:spcBef>
              <a:defRPr sz="5700"/>
            </a:lvl4pPr>
            <a:lvl5pPr marL="4403965" indent="-744883">
              <a:spcBef>
                <a:spcPts val="1300"/>
              </a:spcBef>
              <a:defRPr sz="5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8" name="Title Text"/>
          <p:cNvSpPr txBox="1"/>
          <p:nvPr>
            <p:ph type="title"/>
          </p:nvPr>
        </p:nvSpPr>
        <p:spPr>
          <a:xfrm>
            <a:off x="967183" y="298638"/>
            <a:ext cx="29120282" cy="2482826"/>
          </a:xfrm>
          <a:prstGeom prst="rect">
            <a:avLst/>
          </a:prstGeom>
        </p:spPr>
        <p:txBody>
          <a:bodyPr/>
          <a:lstStyle/>
          <a:p>
            <a:pPr/>
            <a:r>
              <a:t>Title Text</a:t>
            </a:r>
          </a:p>
        </p:txBody>
      </p:sp>
      <p:sp>
        <p:nvSpPr>
          <p:cNvPr id="49" name="Body Level One…"/>
          <p:cNvSpPr txBox="1"/>
          <p:nvPr>
            <p:ph type="body" sz="quarter" idx="1"/>
          </p:nvPr>
        </p:nvSpPr>
        <p:spPr>
          <a:xfrm>
            <a:off x="2140823" y="6776542"/>
            <a:ext cx="18908494" cy="2821176"/>
          </a:xfrm>
          <a:prstGeom prst="rect">
            <a:avLst/>
          </a:prstGeom>
        </p:spPr>
        <p:txBody>
          <a:bodyPr anchor="b"/>
          <a:lstStyle>
            <a:lvl1pPr marL="0" indent="0">
              <a:spcBef>
                <a:spcPts val="1100"/>
              </a:spcBef>
              <a:buSzTx/>
              <a:buFontTx/>
              <a:buNone/>
              <a:defRPr b="1" sz="4800"/>
            </a:lvl1pPr>
            <a:lvl2pPr marL="0" indent="914770">
              <a:spcBef>
                <a:spcPts val="1100"/>
              </a:spcBef>
              <a:buSzTx/>
              <a:buFontTx/>
              <a:buNone/>
              <a:defRPr b="1" sz="4800"/>
            </a:lvl2pPr>
            <a:lvl3pPr marL="0" indent="1829541">
              <a:spcBef>
                <a:spcPts val="1100"/>
              </a:spcBef>
              <a:buSzTx/>
              <a:buFontTx/>
              <a:buNone/>
              <a:defRPr b="1" sz="4800"/>
            </a:lvl3pPr>
            <a:lvl4pPr marL="0" indent="2744310">
              <a:spcBef>
                <a:spcPts val="1100"/>
              </a:spcBef>
              <a:buSzTx/>
              <a:buFontTx/>
              <a:buNone/>
              <a:defRPr b="1" sz="4800"/>
            </a:lvl4pPr>
            <a:lvl5pPr marL="0" indent="3659080">
              <a:spcBef>
                <a:spcPts val="1100"/>
              </a:spcBef>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0" name="Text Placeholder 4"/>
          <p:cNvSpPr/>
          <p:nvPr>
            <p:ph type="body" sz="quarter" idx="13"/>
          </p:nvPr>
        </p:nvSpPr>
        <p:spPr>
          <a:xfrm>
            <a:off x="21738570" y="6776542"/>
            <a:ext cx="18914848" cy="2821176"/>
          </a:xfrm>
          <a:prstGeom prst="rect">
            <a:avLst/>
          </a:prstGeom>
        </p:spPr>
        <p:txBody>
          <a:bodyPr anchor="b"/>
          <a:lstStyle/>
          <a:p>
            <a:pPr marL="0" indent="0">
              <a:spcBef>
                <a:spcPts val="1100"/>
              </a:spcBef>
              <a:buSzTx/>
              <a:buFontTx/>
              <a:buNone/>
              <a:defRPr b="1" sz="48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8" name="Title Text"/>
          <p:cNvSpPr txBox="1"/>
          <p:nvPr>
            <p:ph type="title"/>
          </p:nvPr>
        </p:nvSpPr>
        <p:spPr>
          <a:xfrm>
            <a:off x="967183" y="298638"/>
            <a:ext cx="29120282" cy="2482826"/>
          </a:xfrm>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3" name="Title Text"/>
          <p:cNvSpPr txBox="1"/>
          <p:nvPr>
            <p:ph type="title"/>
          </p:nvPr>
        </p:nvSpPr>
        <p:spPr>
          <a:xfrm>
            <a:off x="2140823" y="1204083"/>
            <a:ext cx="14077345" cy="5130855"/>
          </a:xfrm>
          <a:prstGeom prst="rect">
            <a:avLst/>
          </a:prstGeom>
        </p:spPr>
        <p:txBody>
          <a:bodyPr anchor="b"/>
          <a:lstStyle>
            <a:lvl1pPr>
              <a:defRPr sz="4000"/>
            </a:lvl1pPr>
          </a:lstStyle>
          <a:p>
            <a:pPr/>
            <a:r>
              <a:t>Title Text</a:t>
            </a:r>
          </a:p>
        </p:txBody>
      </p:sp>
      <p:sp>
        <p:nvSpPr>
          <p:cNvPr id="74" name="Body Level One…"/>
          <p:cNvSpPr txBox="1"/>
          <p:nvPr>
            <p:ph type="body" idx="1"/>
          </p:nvPr>
        </p:nvSpPr>
        <p:spPr>
          <a:xfrm>
            <a:off x="16732729" y="1204083"/>
            <a:ext cx="23920688" cy="258321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Text Placeholder 3"/>
          <p:cNvSpPr/>
          <p:nvPr>
            <p:ph type="body" sz="half" idx="13"/>
          </p:nvPr>
        </p:nvSpPr>
        <p:spPr>
          <a:xfrm>
            <a:off x="2140824" y="6334936"/>
            <a:ext cx="14077344" cy="20701330"/>
          </a:xfrm>
          <a:prstGeom prst="rect">
            <a:avLst/>
          </a:prstGeom>
        </p:spPr>
        <p:txBody>
          <a:bodyPr/>
          <a:lstStyle/>
          <a:p>
            <a:pPr marL="0" indent="0">
              <a:spcBef>
                <a:spcPts val="600"/>
              </a:spcBef>
              <a:buSzTx/>
              <a:buFontTx/>
              <a:buNone/>
              <a:defRPr sz="28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3" name="Title Text"/>
          <p:cNvSpPr txBox="1"/>
          <p:nvPr>
            <p:ph type="title"/>
          </p:nvPr>
        </p:nvSpPr>
        <p:spPr>
          <a:xfrm>
            <a:off x="8388598" y="21187410"/>
            <a:ext cx="25677179" cy="2500298"/>
          </a:xfrm>
          <a:prstGeom prst="rect">
            <a:avLst/>
          </a:prstGeom>
        </p:spPr>
        <p:txBody>
          <a:bodyPr anchor="b"/>
          <a:lstStyle>
            <a:lvl1pPr>
              <a:defRPr sz="4000"/>
            </a:lvl1pPr>
          </a:lstStyle>
          <a:p>
            <a:pPr/>
            <a:r>
              <a:t>Title Text</a:t>
            </a:r>
          </a:p>
        </p:txBody>
      </p:sp>
      <p:sp>
        <p:nvSpPr>
          <p:cNvPr id="84" name="Picture Placeholder 2"/>
          <p:cNvSpPr/>
          <p:nvPr>
            <p:ph type="pic" sz="half" idx="13"/>
          </p:nvPr>
        </p:nvSpPr>
        <p:spPr>
          <a:xfrm>
            <a:off x="8388598" y="2703627"/>
            <a:ext cx="25677179" cy="18159730"/>
          </a:xfrm>
          <a:prstGeom prst="rect">
            <a:avLst/>
          </a:prstGeom>
        </p:spPr>
        <p:txBody>
          <a:bodyPr lIns="91439" tIns="45719" rIns="91439" bIns="45719">
            <a:noAutofit/>
          </a:bodyPr>
          <a:lstStyle/>
          <a:p>
            <a:pPr/>
          </a:p>
        </p:txBody>
      </p:sp>
      <p:sp>
        <p:nvSpPr>
          <p:cNvPr id="85" name="Body Level One…"/>
          <p:cNvSpPr txBox="1"/>
          <p:nvPr>
            <p:ph type="body" sz="quarter" idx="1"/>
          </p:nvPr>
        </p:nvSpPr>
        <p:spPr>
          <a:xfrm>
            <a:off x="8388598" y="23687710"/>
            <a:ext cx="25677179" cy="3551886"/>
          </a:xfrm>
          <a:prstGeom prst="rect">
            <a:avLst/>
          </a:prstGeom>
        </p:spPr>
        <p:txBody>
          <a:bodyPr/>
          <a:lstStyle>
            <a:lvl1pPr marL="0" indent="0">
              <a:spcBef>
                <a:spcPts val="600"/>
              </a:spcBef>
              <a:buSzTx/>
              <a:buFontTx/>
              <a:buNone/>
              <a:defRPr sz="2800"/>
            </a:lvl1pPr>
            <a:lvl2pPr marL="0" indent="914770">
              <a:spcBef>
                <a:spcPts val="600"/>
              </a:spcBef>
              <a:buSzTx/>
              <a:buFontTx/>
              <a:buNone/>
              <a:defRPr sz="2800"/>
            </a:lvl2pPr>
            <a:lvl3pPr marL="0" indent="1829541">
              <a:spcBef>
                <a:spcPts val="600"/>
              </a:spcBef>
              <a:buSzTx/>
              <a:buFontTx/>
              <a:buNone/>
              <a:defRPr sz="2800"/>
            </a:lvl3pPr>
            <a:lvl4pPr marL="0" indent="2744310">
              <a:spcBef>
                <a:spcPts val="600"/>
              </a:spcBef>
              <a:buSzTx/>
              <a:buFontTx/>
              <a:buNone/>
              <a:defRPr sz="2800"/>
            </a:lvl4pPr>
            <a:lvl5pPr marL="0" indent="3659080">
              <a:spcBef>
                <a:spcPts val="600"/>
              </a:spcBef>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2">
            <a:extLst/>
          </a:blip>
          <a:stretch>
            <a:fillRect/>
          </a:stretch>
        </p:blipFill>
        <p:spPr>
          <a:xfrm>
            <a:off x="661" y="2"/>
            <a:ext cx="42792918" cy="30267276"/>
          </a:xfrm>
          <a:prstGeom prst="rect">
            <a:avLst/>
          </a:prstGeom>
          <a:ln w="12700">
            <a:miter lim="400000"/>
          </a:ln>
        </p:spPr>
      </p:pic>
      <p:sp>
        <p:nvSpPr>
          <p:cNvPr id="3" name="Title Text"/>
          <p:cNvSpPr txBox="1"/>
          <p:nvPr>
            <p:ph type="title"/>
          </p:nvPr>
        </p:nvSpPr>
        <p:spPr>
          <a:xfrm>
            <a:off x="2139315" y="406323"/>
            <a:ext cx="38507670" cy="6655301"/>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nchor="ctr">
            <a:normAutofit fontScale="100000" lnSpcReduction="0"/>
          </a:bodyPr>
          <a:lstStyle/>
          <a:p>
            <a:pPr/>
            <a:r>
              <a:t>Title Text</a:t>
            </a:r>
          </a:p>
        </p:txBody>
      </p:sp>
      <p:sp>
        <p:nvSpPr>
          <p:cNvPr id="4" name="Body Level One…"/>
          <p:cNvSpPr txBox="1"/>
          <p:nvPr>
            <p:ph type="body" idx="1"/>
          </p:nvPr>
        </p:nvSpPr>
        <p:spPr>
          <a:xfrm>
            <a:off x="2139315" y="7061623"/>
            <a:ext cx="38507670" cy="23202476"/>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0148795" y="28582650"/>
            <a:ext cx="504622" cy="551255"/>
          </a:xfrm>
          <a:prstGeom prst="rect">
            <a:avLst/>
          </a:prstGeom>
          <a:ln w="12700">
            <a:miter lim="400000"/>
          </a:ln>
        </p:spPr>
        <p:txBody>
          <a:bodyPr wrap="none" lIns="91476" tIns="91476" rIns="91476" bIns="91476" anchor="ctr">
            <a:spAutoFit/>
          </a:bodyPr>
          <a:lstStyle>
            <a:lvl1pPr algn="r">
              <a:defRPr sz="24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1pPr>
      <a:lvl2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2pPr>
      <a:lvl3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3pPr>
      <a:lvl4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4pPr>
      <a:lvl5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5pPr>
      <a:lvl6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6pPr>
      <a:lvl7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7pPr>
      <a:lvl8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8pPr>
      <a:lvl9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j-lt"/>
          <a:ea typeface="+mj-ea"/>
          <a:cs typeface="+mj-cs"/>
          <a:sym typeface="Calibri"/>
        </a:defRPr>
      </a:lvl9pPr>
    </p:titleStyle>
    <p:bodyStyle>
      <a:lvl1pPr marL="686077" marR="0" indent="-686077"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1pPr>
      <a:lvl2pPr marL="1556714" marR="0" indent="-641944"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2pPr>
      <a:lvl3pPr marL="2439387" marR="0" indent="-60984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3pPr>
      <a:lvl4pPr marL="3476126"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4pPr>
      <a:lvl5pPr marL="4390897"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5pPr>
      <a:lvl6pPr marL="5305668"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6pPr>
      <a:lvl7pPr marL="6220438"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7pPr>
      <a:lvl8pPr marL="7135209" marR="0" indent="-73181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8pPr>
      <a:lvl9pPr marL="8049979" marR="0" indent="-73181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j-lt"/>
          <a:ea typeface="+mj-ea"/>
          <a:cs typeface="+mj-cs"/>
          <a:sym typeface="Calibri"/>
        </a:defRPr>
      </a:lvl9pPr>
    </p:bodyStyle>
    <p:otherStyle>
      <a:lvl1pPr marL="0" marR="0" indent="0"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1pPr>
      <a:lvl2pPr marL="0" marR="0" indent="2087230"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2pPr>
      <a:lvl3pPr marL="0" marR="0" indent="4174463"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3pPr>
      <a:lvl4pPr marL="0" marR="0" indent="626169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4pPr>
      <a:lvl5pPr marL="0" marR="0" indent="834892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5pPr>
      <a:lvl6pPr marL="0" marR="0" indent="1043615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6pPr>
      <a:lvl7pPr marL="0" marR="0" indent="12523388"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7pPr>
      <a:lvl8pPr marL="0" marR="0" indent="14610621"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8pPr>
      <a:lvl9pPr marL="0" marR="0" indent="16697853"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Title 1"/>
          <p:cNvSpPr txBox="1"/>
          <p:nvPr>
            <p:ph type="title"/>
          </p:nvPr>
        </p:nvSpPr>
        <p:spPr>
          <a:xfrm>
            <a:off x="967183" y="298638"/>
            <a:ext cx="29120282" cy="2482826"/>
          </a:xfrm>
          <a:prstGeom prst="rect">
            <a:avLst/>
          </a:prstGeom>
        </p:spPr>
        <p:txBody>
          <a:bodyPr/>
          <a:lstStyle/>
          <a:p>
            <a:pPr/>
            <a:r>
              <a:t>CONTINUOUS INTEGRATION</a:t>
            </a:r>
          </a:p>
        </p:txBody>
      </p:sp>
      <p:sp>
        <p:nvSpPr>
          <p:cNvPr id="114" name="Rectangle 13"/>
          <p:cNvSpPr/>
          <p:nvPr/>
        </p:nvSpPr>
        <p:spPr>
          <a:xfrm>
            <a:off x="930105" y="7755224"/>
            <a:ext cx="9101298" cy="15116632"/>
          </a:xfrm>
          <a:prstGeom prst="rect">
            <a:avLst/>
          </a:prstGeom>
          <a:gradFill>
            <a:gsLst>
              <a:gs pos="50000">
                <a:srgbClr val="949494">
                  <a:alpha val="10000"/>
                </a:srgbClr>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5" name="TextBox 15"/>
          <p:cNvSpPr txBox="1"/>
          <p:nvPr/>
        </p:nvSpPr>
        <p:spPr>
          <a:xfrm>
            <a:off x="1181991" y="8014028"/>
            <a:ext cx="8080497" cy="16437431"/>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spAutoFit/>
          </a:bodyPr>
          <a:lstStyle/>
          <a:p>
            <a:pPr>
              <a:defRPr b="1" sz="5700">
                <a:solidFill>
                  <a:srgbClr val="2F99CD"/>
                </a:solidFill>
              </a:defRPr>
            </a:pPr>
            <a:r>
              <a:t>INTRODUCTION</a:t>
            </a:r>
          </a:p>
          <a:p>
            <a:pPr defTabSz="1829541">
              <a:spcBef>
                <a:spcPts val="600"/>
              </a:spcBef>
              <a:defRPr sz="3000"/>
            </a:pPr>
            <a:r>
              <a:t>Continuous integration is a DevOps software development practice where developers regularly merge their code changes into a central repository, after which automated builds and tests are run. Continuous integration most often refers to the build or integration stage of the software release process and entails both an automation component (e.g. a CI or build service) and a cultural component (e.g. learning to integrate frequently). The key goals of continuous integration are to find and address bugs quicker, improve software quality, and reduce the time it takes to validate and release new software updates.</a:t>
            </a:r>
          </a:p>
          <a:p>
            <a:pPr defTabSz="1829541">
              <a:spcBef>
                <a:spcPts val="600"/>
              </a:spcBef>
              <a:defRPr sz="3000"/>
            </a:pPr>
            <a:r>
              <a:t>A lab is currently defined as a set of related experiments and is a web application. Each lab is a repository on github. In the past, developers would work in isolation and only attempt to merge their changes to the master branch once their work was completed. This batched process made merging accumulated code changes difficult and time-consuming. This is compounded when small bugs accumulate for a long time without correction.</a:t>
            </a:r>
          </a:p>
          <a:p>
            <a:pPr defTabSz="1829541">
              <a:spcBef>
                <a:spcPts val="600"/>
              </a:spcBef>
              <a:defRPr sz="3000"/>
            </a:pPr>
            <a:r>
              <a:t>With continuous integration, developers from around the world can contribute to Virtual Labs. The continuous integration service detects commits to the shared repository, and automatically builds and runs unit tests on the new code changes to immediately surface any functional or integration errors.</a:t>
            </a:r>
          </a:p>
        </p:txBody>
      </p:sp>
      <p:sp>
        <p:nvSpPr>
          <p:cNvPr id="116" name="Rectangle 16"/>
          <p:cNvSpPr/>
          <p:nvPr/>
        </p:nvSpPr>
        <p:spPr>
          <a:xfrm>
            <a:off x="930105" y="3208991"/>
            <a:ext cx="9101298" cy="4481615"/>
          </a:xfrm>
          <a:prstGeom prst="rect">
            <a:avLst/>
          </a:prstGeom>
          <a:gradFill>
            <a:gsLst>
              <a:gs pos="50000">
                <a:srgbClr val="949494">
                  <a:alpha val="10000"/>
                </a:srgbClr>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7" name="Rectangle 17"/>
          <p:cNvSpPr/>
          <p:nvPr/>
        </p:nvSpPr>
        <p:spPr>
          <a:xfrm>
            <a:off x="10140231" y="3208991"/>
            <a:ext cx="10774186" cy="10542599"/>
          </a:xfrm>
          <a:prstGeom prst="rect">
            <a:avLst/>
          </a:prstGeom>
          <a:gradFill>
            <a:gsLst>
              <a:gs pos="50000">
                <a:srgbClr val="949494">
                  <a:alpha val="10000"/>
                </a:srgbClr>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8" name="Rectangle 18"/>
          <p:cNvSpPr/>
          <p:nvPr/>
        </p:nvSpPr>
        <p:spPr>
          <a:xfrm>
            <a:off x="10140231" y="13847449"/>
            <a:ext cx="10774186" cy="4770590"/>
          </a:xfrm>
          <a:prstGeom prst="rect">
            <a:avLst/>
          </a:prstGeom>
          <a:gradFill>
            <a:gsLst>
              <a:gs pos="50000">
                <a:srgbClr val="949494">
                  <a:alpha val="10000"/>
                </a:srgbClr>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19" name="Rectangle 19"/>
          <p:cNvSpPr/>
          <p:nvPr/>
        </p:nvSpPr>
        <p:spPr>
          <a:xfrm>
            <a:off x="10081827" y="18658581"/>
            <a:ext cx="10832590" cy="4398481"/>
          </a:xfrm>
          <a:prstGeom prst="rect">
            <a:avLst/>
          </a:prstGeom>
          <a:gradFill>
            <a:gsLst>
              <a:gs pos="50000">
                <a:srgbClr val="949494">
                  <a:alpha val="10000"/>
                </a:srgbClr>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120" name="TextBox 20"/>
          <p:cNvSpPr txBox="1"/>
          <p:nvPr/>
        </p:nvSpPr>
        <p:spPr>
          <a:xfrm>
            <a:off x="10290301" y="3043157"/>
            <a:ext cx="10474046" cy="10542599"/>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spAutoFit/>
          </a:bodyPr>
          <a:lstStyle/>
          <a:p>
            <a:pPr>
              <a:defRPr b="1" sz="5700">
                <a:solidFill>
                  <a:srgbClr val="2F99CD"/>
                </a:solidFill>
              </a:defRPr>
            </a:pPr>
            <a:r>
              <a:t>METHODOLOGY</a:t>
            </a:r>
          </a:p>
          <a:p>
            <a:pPr defTabSz="1829541">
              <a:spcBef>
                <a:spcPts val="600"/>
              </a:spcBef>
              <a:defRPr sz="3000"/>
            </a:pPr>
            <a:r>
              <a:t>Our basis of the whole implementation was to build a micro-service which could be scaled over time with the requirement. One of the best ways to implement a micro-service is using flask in python. The continuous integration service was provided in the form of APIs to the contributors/developers. The functionality provided by Github web-hooks were exploited to invoke these APIs whenever a change was made to the repo. The JSON payload sent by these webhooks were used to extract information from about the repository to carry on further processing involved in the continuous integration process(Building, testing, notification, etc). Apart from this certain shell scripts were used to align the notification process to our requirement. Similar APIs were built using flask to pipeline this continuous integration process with the current auto deployment process which would deploy the application in the production environment after the successful build and tests. Security issues were also dealt with by making this service exclusive to only repositories part of Virtual-Labs and VLEAD(this is configurable as per the requirement). This service is hosted using NGINX and G-Unicorn along with the already running services.</a:t>
            </a:r>
          </a:p>
        </p:txBody>
      </p:sp>
      <p:sp>
        <p:nvSpPr>
          <p:cNvPr id="121" name="TextBox 22"/>
          <p:cNvSpPr txBox="1"/>
          <p:nvPr/>
        </p:nvSpPr>
        <p:spPr>
          <a:xfrm>
            <a:off x="10158090" y="14357081"/>
            <a:ext cx="10474046" cy="3494099"/>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spAutoFit/>
          </a:bodyPr>
          <a:lstStyle/>
          <a:p>
            <a:pPr>
              <a:defRPr b="1" sz="5700">
                <a:solidFill>
                  <a:srgbClr val="2F99CD"/>
                </a:solidFill>
              </a:defRPr>
            </a:pPr>
            <a:r>
              <a:t>RESULTS</a:t>
            </a:r>
          </a:p>
          <a:p>
            <a:pPr defTabSz="1829541">
              <a:spcBef>
                <a:spcPts val="600"/>
              </a:spcBef>
              <a:defRPr sz="3000"/>
            </a:pPr>
            <a:r>
              <a:t>The service was hosted in the testing environment. Unit test cases and integration tests created during the development ran successfully. Further one of the existing services from VLEAD were taken and tested with our continuous integration service. Our Service was able to provide it’s functionality without any issues.</a:t>
            </a:r>
          </a:p>
        </p:txBody>
      </p:sp>
      <p:sp>
        <p:nvSpPr>
          <p:cNvPr id="122" name="TextBox 23"/>
          <p:cNvSpPr txBox="1"/>
          <p:nvPr/>
        </p:nvSpPr>
        <p:spPr>
          <a:xfrm>
            <a:off x="10199940" y="19123747"/>
            <a:ext cx="10433744" cy="4116399"/>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spAutoFit/>
          </a:bodyPr>
          <a:lstStyle/>
          <a:p>
            <a:pPr>
              <a:defRPr b="1" sz="5700">
                <a:solidFill>
                  <a:srgbClr val="2F99CD"/>
                </a:solidFill>
              </a:defRPr>
            </a:pPr>
            <a:r>
              <a:t>CONCLUSIONS</a:t>
            </a:r>
          </a:p>
          <a:p>
            <a:pPr defTabSz="1829541">
              <a:spcBef>
                <a:spcPts val="600"/>
              </a:spcBef>
              <a:defRPr sz="2800"/>
            </a:pPr>
            <a:r>
              <a:t>Micro-services is a great way to cater the need of our requirements and offer a simple solution.Instead of relying on heavy industry existing continuous integration service like Jenkins or Travis which wasn’t able to satisfy all our complete set of functional requirements we were able to provide by developing our own micro-service for it.</a:t>
            </a:r>
            <a:endParaRPr sz="4800"/>
          </a:p>
        </p:txBody>
      </p:sp>
      <p:sp>
        <p:nvSpPr>
          <p:cNvPr id="123" name="TextBox 24"/>
          <p:cNvSpPr txBox="1"/>
          <p:nvPr/>
        </p:nvSpPr>
        <p:spPr>
          <a:xfrm>
            <a:off x="29325155" y="25951915"/>
            <a:ext cx="11587130" cy="1249755"/>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spAutoFit/>
          </a:bodyPr>
          <a:lstStyle>
            <a:lvl1pPr>
              <a:defRPr sz="3500">
                <a:solidFill>
                  <a:srgbClr val="808080"/>
                </a:solidFill>
              </a:defRPr>
            </a:lvl1pPr>
          </a:lstStyle>
          <a:p>
            <a:pPr/>
            <a:r>
              <a:t>Developers name: Srikar, Savar, Sripathi.</a:t>
            </a:r>
          </a:p>
        </p:txBody>
      </p:sp>
      <p:pic>
        <p:nvPicPr>
          <p:cNvPr id="124" name="Picture 26" descr="Picture 26"/>
          <p:cNvPicPr>
            <a:picLocks noChangeAspect="1"/>
          </p:cNvPicPr>
          <p:nvPr/>
        </p:nvPicPr>
        <p:blipFill>
          <a:blip r:embed="rId2">
            <a:extLst/>
          </a:blip>
          <a:stretch>
            <a:fillRect/>
          </a:stretch>
        </p:blipFill>
        <p:spPr>
          <a:xfrm>
            <a:off x="24750248" y="24740883"/>
            <a:ext cx="4422442" cy="2955651"/>
          </a:xfrm>
          <a:prstGeom prst="rect">
            <a:avLst/>
          </a:prstGeom>
          <a:ln w="12700">
            <a:miter lim="400000"/>
          </a:ln>
        </p:spPr>
      </p:pic>
      <p:sp>
        <p:nvSpPr>
          <p:cNvPr id="125" name="AIM…"/>
          <p:cNvSpPr txBox="1"/>
          <p:nvPr/>
        </p:nvSpPr>
        <p:spPr>
          <a:xfrm>
            <a:off x="1268214" y="3461504"/>
            <a:ext cx="8580445" cy="38724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5700">
                <a:solidFill>
                  <a:srgbClr val="2F99CD"/>
                </a:solidFill>
              </a:defRPr>
            </a:pPr>
            <a:r>
              <a:t>AIM</a:t>
            </a:r>
          </a:p>
          <a:p>
            <a:pPr defTabSz="1829541">
              <a:spcBef>
                <a:spcPts val="600"/>
              </a:spcBef>
              <a:defRPr sz="3000"/>
            </a:pPr>
            <a:r>
              <a:t>To ensure evolution of software and solicit contribution from folks across the world, continuous integration is to be built around each lab/service of VLEAD/Virtual-Labs organisations. A cycle for integration should involve building the code, running the tests suite, notifying the users and deployment.</a:t>
            </a:r>
          </a:p>
        </p:txBody>
      </p:sp>
      <p:pic>
        <p:nvPicPr>
          <p:cNvPr id="126" name="Screen Shot 2017-07-18 at 1.12.41 PM.png" descr="Screen Shot 2017-07-18 at 1.12.41 PM.png"/>
          <p:cNvPicPr>
            <a:picLocks noChangeAspect="1"/>
          </p:cNvPicPr>
          <p:nvPr/>
        </p:nvPicPr>
        <p:blipFill>
          <a:blip r:embed="rId3">
            <a:extLst/>
          </a:blip>
          <a:stretch>
            <a:fillRect/>
          </a:stretch>
        </p:blipFill>
        <p:spPr>
          <a:xfrm>
            <a:off x="21792161" y="5168596"/>
            <a:ext cx="18326572" cy="157779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