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94237" cy="302672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139480" y="1207440"/>
            <a:ext cx="38514240" cy="2342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92120" cy="30266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967320" y="298800"/>
            <a:ext cx="29119680" cy="24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967320" y="298800"/>
            <a:ext cx="29119680" cy="24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/>
          <a:p>
            <a:pPr>
              <a:lnSpc>
                <a:spcPct val="100000"/>
              </a:lnSpc>
            </a:pPr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Authentication and Authorization Between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111600" y="11634480"/>
            <a:ext cx="10616400" cy="1183752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607320" y="12087000"/>
            <a:ext cx="10120680" cy="148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are trying to make an oauth service using Google as a Single Sign-On followed by common authorization for all the microservices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The Project could be split up into two phases: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1. Surveying and Research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2. Implemenntation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Phase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needed to survey current industrial standards according to our requirements and look for for possible solutions.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12024000" y="3744000"/>
            <a:ext cx="10976400" cy="2268000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79640" y="3744000"/>
            <a:ext cx="10620360" cy="799200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7"/>
          <p:cNvSpPr/>
          <p:nvPr/>
        </p:nvSpPr>
        <p:spPr>
          <a:xfrm>
            <a:off x="24192000" y="12220200"/>
            <a:ext cx="17532360" cy="520092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8"/>
          <p:cNvSpPr/>
          <p:nvPr/>
        </p:nvSpPr>
        <p:spPr>
          <a:xfrm>
            <a:off x="24141600" y="17421120"/>
            <a:ext cx="17532360" cy="701568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9"/>
          <p:cNvSpPr/>
          <p:nvPr/>
        </p:nvSpPr>
        <p:spPr>
          <a:xfrm>
            <a:off x="12129840" y="4464000"/>
            <a:ext cx="10046160" cy="120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Phase 2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have done an implementation of the oauth service model using an Oauth Server,</a:t>
            </a: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	</a:t>
            </a: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a client server and LDS dashboard, an existing VLEAD microservice.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1. In our Oauth Model the user opens one of the microservices and tries to login into VLEAD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Authentication with Google: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The user is redirected to our microservice. Using Google Sign-On, the user is authenticated by Google.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After Authentication: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Now the users credentials are available at the check_login() end point of the oauth service.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Logout: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User is logged out of all the microservice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580680" y="4289040"/>
            <a:ext cx="10219320" cy="64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VLabs follows a microservice acrchitectural style to increase modularity and allow for scaling. With different services sitting on different servers authorization in between is required. An authentication system allowing for Single-Sign On is also needed.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24625440" y="12726360"/>
            <a:ext cx="1555056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Phase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After analysis of various standards, we decided to use an approach encorporating the Oauth protocol.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24598800" y="17948160"/>
            <a:ext cx="15550560" cy="65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CONCLUSIONS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Phase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Decided that we should use an Oauth protocol based system to provide both authentication(via user flow) and authorization between services(server flow).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>
            <a:off x="29325240" y="25952040"/>
            <a:ext cx="11586240" cy="17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Projit Bandyopadhyay,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Shubh Maheshwari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4750360" y="24741000"/>
            <a:ext cx="4421880" cy="29548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24632280" y="5176080"/>
            <a:ext cx="6399720" cy="195192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32760000" y="4705560"/>
            <a:ext cx="2634840" cy="19904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4"/>
          <a:stretch/>
        </p:blipFill>
        <p:spPr>
          <a:xfrm>
            <a:off x="32508000" y="7779600"/>
            <a:ext cx="3591720" cy="28044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5"/>
          <a:stretch/>
        </p:blipFill>
        <p:spPr>
          <a:xfrm>
            <a:off x="38232000" y="4752000"/>
            <a:ext cx="3888000" cy="34621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6"/>
          <a:stretch/>
        </p:blipFill>
        <p:spPr>
          <a:xfrm>
            <a:off x="30024360" y="11288880"/>
            <a:ext cx="8711640" cy="44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Application>LibreOffice/5.1.6.2$Linux_X86_64 LibreOffice_project/10m0$Build-2</Application>
  <Words>144</Words>
  <Paragraphs>18</Paragraphs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2017-07-18T17:05:32Z</dcterms:modified>
  <cp:revision>28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