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3851208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000" y="15501240"/>
            <a:ext cx="3851208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92076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20760" y="1550124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187000" y="1550124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3851208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187000" y="5068800"/>
            <a:ext cx="3851208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8926200" y="5068800"/>
            <a:ext cx="25033320" cy="199735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8926200" y="5068800"/>
            <a:ext cx="25033320" cy="1997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87000" y="5068800"/>
            <a:ext cx="38512080" cy="1997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3851208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1879380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920760" y="5068800"/>
            <a:ext cx="1879380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67320" y="298800"/>
            <a:ext cx="29120040" cy="1150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87000" y="1550124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20760" y="5068800"/>
            <a:ext cx="1879380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18793800" cy="1997352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92076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20760" y="1550124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20760" y="5068800"/>
            <a:ext cx="1879380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87000" y="15501240"/>
            <a:ext cx="38512080" cy="9527040"/>
          </a:xfrm>
          <a:prstGeom prst="rect">
            <a:avLst/>
          </a:prstGeom>
        </p:spPr>
        <p:txBody>
          <a:bodyPr lIns="0" rIns="0" tIns="0" bIns="0"/>
          <a:p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2480" cy="30267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67320" y="298800"/>
            <a:ext cx="29120040" cy="2482560"/>
          </a:xfrm>
          <a:prstGeom prst="rect">
            <a:avLst/>
          </a:prstGeom>
        </p:spPr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87000" y="5068800"/>
            <a:ext cx="38512080" cy="19973520"/>
          </a:xfrm>
          <a:prstGeom prst="rect">
            <a:avLst/>
          </a:prstGeom>
        </p:spPr>
        <p:txBody>
          <a:bodyPr lIns="182880" rIns="182880"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160" indent="-685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486440" indent="-5713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5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228708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201840" indent="-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4116600" indent="-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6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2140920" y="28053000"/>
            <a:ext cx="9982800" cy="1610280"/>
          </a:xfrm>
          <a:prstGeom prst="rect">
            <a:avLst/>
          </a:prstGeom>
        </p:spPr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17/07/17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4620320" y="28053000"/>
            <a:ext cx="13552920" cy="1610280"/>
          </a:xfrm>
          <a:prstGeom prst="rect">
            <a:avLst/>
          </a:prstGeom>
        </p:spPr>
        <p:txBody>
          <a:bodyPr lIns="182880" rIns="182880"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30670200" y="28053000"/>
            <a:ext cx="9982800" cy="1610280"/>
          </a:xfrm>
          <a:prstGeom prst="rect">
            <a:avLst/>
          </a:prstGeom>
        </p:spPr>
        <p:txBody>
          <a:bodyPr lIns="182880" rIns="182880" tIns="91440" bIns="91440" anchor="ctr"/>
          <a:p>
            <a:pPr algn="r">
              <a:lnSpc>
                <a:spcPct val="100000"/>
              </a:lnSpc>
            </a:pPr>
            <a:fld id="{1D1311AE-83DC-4D4E-B6E1-ABDFF59128EB}" type="slidenum">
              <a:rPr b="0" lang="en-IN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967320" y="298800"/>
            <a:ext cx="29120040" cy="24825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Authoring Tools</a:t>
            </a:r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081440" y="4495320"/>
            <a:ext cx="10976760" cy="19408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1577160" y="4947840"/>
            <a:ext cx="8214840" cy="159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2592440" y="4495320"/>
            <a:ext cx="10976760" cy="220384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24141600" y="4458960"/>
            <a:ext cx="17532720" cy="701604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24141600" y="10711080"/>
            <a:ext cx="17532720" cy="701604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24141600" y="17421120"/>
            <a:ext cx="17532720" cy="701604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13202280" y="4947840"/>
            <a:ext cx="9693720" cy="9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24598800" y="4947840"/>
            <a:ext cx="15550920" cy="57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24598800" y="11161800"/>
            <a:ext cx="1555092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24598800" y="17948160"/>
            <a:ext cx="15550920" cy="61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29325240" y="25952040"/>
            <a:ext cx="1158660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26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2240" cy="2955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8208000" y="14778000"/>
            <a:ext cx="17224560" cy="129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Application>LibreOffice/5.1.6.2$Linux_X86_64 LibreOffice_project/10m0$Build-2</Application>
  <Words>144</Words>
  <Paragraphs>18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2017-07-17T22:57:22Z</dcterms:modified>
  <cp:revision>26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