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95" d="100"/>
          <a:sy n="95" d="100"/>
        </p:scale>
        <p:origin x="-1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C17F-EF73-B841-9A06-47780A903B9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3B44-9063-884D-8979-9A6334410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C17F-EF73-B841-9A06-47780A903B9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3B44-9063-884D-8979-9A6334410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C17F-EF73-B841-9A06-47780A903B9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3B44-9063-884D-8979-9A6334410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C17F-EF73-B841-9A06-47780A903B9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3B44-9063-884D-8979-9A6334410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C17F-EF73-B841-9A06-47780A903B9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3B44-9063-884D-8979-9A6334410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C17F-EF73-B841-9A06-47780A903B9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3B44-9063-884D-8979-9A6334410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C17F-EF73-B841-9A06-47780A903B9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3B44-9063-884D-8979-9A6334410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C17F-EF73-B841-9A06-47780A903B9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3B44-9063-884D-8979-9A6334410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C17F-EF73-B841-9A06-47780A903B9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3B44-9063-884D-8979-9A6334410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C17F-EF73-B841-9A06-47780A903B9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3B44-9063-884D-8979-9A6334410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C17F-EF73-B841-9A06-47780A903B9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3B44-9063-884D-8979-9A6334410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4C17F-EF73-B841-9A06-47780A903B90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3B44-9063-884D-8979-9A6334410E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L_logo_final_July20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40" y="2011680"/>
            <a:ext cx="5151120" cy="2834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Kern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Geeta Bose</dc:creator>
  <cp:lastModifiedBy>Geeta Bose</cp:lastModifiedBy>
  <cp:revision>1</cp:revision>
  <dcterms:created xsi:type="dcterms:W3CDTF">2015-07-16T07:21:35Z</dcterms:created>
  <dcterms:modified xsi:type="dcterms:W3CDTF">2015-07-16T07:23:31Z</dcterms:modified>
</cp:coreProperties>
</file>