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C513-EF79-4DE9-8BDE-7D108EDA8E81}" type="datetimeFigureOut">
              <a:rPr lang="en-US" smtClean="0"/>
              <a:pPr/>
              <a:t>7/17/15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929454" y="357166"/>
            <a:ext cx="192882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 smtClean="0"/>
              <a:t>Refer to the Content-landing-pages_July10.ppt for all content changes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6858016" y="2571744"/>
            <a:ext cx="1928826" cy="4001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2407"/>
              <a:gd name="adj6" fmla="val -273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Example: This </a:t>
            </a:r>
            <a:r>
              <a:rPr lang="en-US" sz="1000" dirty="0"/>
              <a:t>title should be Disciplines and Domains</a:t>
            </a:r>
            <a:endParaRPr lang="en-IN" sz="1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4282" y="1785926"/>
            <a:ext cx="8643998" cy="571504"/>
            <a:chOff x="214282" y="1785926"/>
            <a:chExt cx="8643998" cy="571504"/>
          </a:xfrm>
        </p:grpSpPr>
        <p:sp>
          <p:nvSpPr>
            <p:cNvPr id="20" name="Line Callout 2 19"/>
            <p:cNvSpPr/>
            <p:nvPr/>
          </p:nvSpPr>
          <p:spPr>
            <a:xfrm>
              <a:off x="6929454" y="1785926"/>
              <a:ext cx="1928826" cy="40011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6653"/>
                <a:gd name="adj6" fmla="val -2600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000" dirty="0" smtClean="0"/>
                <a:t>Example: The first title should be Featured Labs</a:t>
              </a:r>
              <a:endParaRPr lang="en-IN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4282" y="2071678"/>
              <a:ext cx="1714512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4282" y="4071942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Line Callout 2 17"/>
          <p:cNvSpPr/>
          <p:nvPr/>
        </p:nvSpPr>
        <p:spPr>
          <a:xfrm>
            <a:off x="6858016" y="3357562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232"/>
              <a:gd name="adj6" fmla="val -133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All these labels for icons under Broad Areas of Labs . Refer to the Fireworks files provided.</a:t>
            </a:r>
            <a:endParaRPr lang="en-I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2 4"/>
          <p:cNvSpPr/>
          <p:nvPr/>
        </p:nvSpPr>
        <p:spPr>
          <a:xfrm>
            <a:off x="6929454" y="357166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595"/>
              <a:gd name="adj6" fmla="val -195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About Labs and SIGN: font should be Calibri, 15, #2C99CD</a:t>
            </a:r>
          </a:p>
          <a:p>
            <a:endParaRPr lang="en-IN" sz="1000" dirty="0"/>
          </a:p>
        </p:txBody>
      </p:sp>
      <p:sp>
        <p:nvSpPr>
          <p:cNvPr id="6" name="Line Callout 2 5"/>
          <p:cNvSpPr/>
          <p:nvPr/>
        </p:nvSpPr>
        <p:spPr>
          <a:xfrm>
            <a:off x="6929454" y="1285860"/>
            <a:ext cx="1928826" cy="861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391"/>
              <a:gd name="adj6" fmla="val -82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SEARCH FOR LAB: font should be Calibri, 15, #666666</a:t>
            </a:r>
          </a:p>
          <a:p>
            <a:endParaRPr lang="en-US" sz="1000" dirty="0" smtClean="0"/>
          </a:p>
          <a:p>
            <a:r>
              <a:rPr lang="en-US" sz="1000" dirty="0" smtClean="0"/>
              <a:t>Use hover image: for Search icon: </a:t>
            </a:r>
            <a:r>
              <a:rPr lang="en-US" sz="1000" dirty="0" err="1" smtClean="0"/>
              <a:t>icon_search_over</a:t>
            </a:r>
            <a:endParaRPr lang="en-IN" sz="1000" dirty="0"/>
          </a:p>
        </p:txBody>
      </p:sp>
      <p:sp>
        <p:nvSpPr>
          <p:cNvPr id="7" name="Line Callout 2 6"/>
          <p:cNvSpPr/>
          <p:nvPr/>
        </p:nvSpPr>
        <p:spPr>
          <a:xfrm>
            <a:off x="6858016" y="2500306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48"/>
              <a:gd name="adj6" fmla="val -1364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err="1" smtClean="0"/>
              <a:t>Geeta</a:t>
            </a:r>
            <a:r>
              <a:rPr lang="en-US" sz="1000" dirty="0" smtClean="0"/>
              <a:t> to provide caption and numbers for Labs, Accessed, Students</a:t>
            </a:r>
            <a:endParaRPr lang="en-IN" sz="1000" dirty="0"/>
          </a:p>
        </p:txBody>
      </p:sp>
      <p:sp>
        <p:nvSpPr>
          <p:cNvPr id="8" name="Line Callout 2 7"/>
          <p:cNvSpPr/>
          <p:nvPr/>
        </p:nvSpPr>
        <p:spPr>
          <a:xfrm>
            <a:off x="6858016" y="3286124"/>
            <a:ext cx="1928826" cy="13234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7957"/>
              <a:gd name="adj6" fmla="val -188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This image looks really </a:t>
            </a:r>
            <a:r>
              <a:rPr lang="en-US" sz="1000" dirty="0" err="1" smtClean="0"/>
              <a:t>pixelated</a:t>
            </a:r>
            <a:r>
              <a:rPr lang="en-US" sz="1000" dirty="0" smtClean="0"/>
              <a:t>, the original seems to be fine. I work at 1920 resolution, </a:t>
            </a:r>
            <a:r>
              <a:rPr lang="en-US" sz="1000" b="1" dirty="0" err="1" smtClean="0"/>
              <a:t>Geeta</a:t>
            </a:r>
            <a:r>
              <a:rPr lang="en-US" sz="1000" dirty="0" smtClean="0"/>
              <a:t>, do you also see the same problem.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Vikram</a:t>
            </a:r>
            <a:r>
              <a:rPr lang="en-US" sz="1000" dirty="0" smtClean="0"/>
              <a:t>, do you want me to provide high resolution image?</a:t>
            </a:r>
            <a:endParaRPr lang="en-IN" sz="1000" dirty="0"/>
          </a:p>
        </p:txBody>
      </p:sp>
      <p:sp>
        <p:nvSpPr>
          <p:cNvPr id="9" name="Line Callout 2 8"/>
          <p:cNvSpPr/>
          <p:nvPr/>
        </p:nvSpPr>
        <p:spPr>
          <a:xfrm>
            <a:off x="7215206" y="4643446"/>
            <a:ext cx="2786082" cy="707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827"/>
              <a:gd name="adj6" fmla="val -78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Lab and Lecture, have provide hover images for both icons</a:t>
            </a:r>
          </a:p>
          <a:p>
            <a:r>
              <a:rPr lang="en-US" sz="1000" dirty="0" smtClean="0"/>
              <a:t>Experiment should be in the same line of the icon and (like Lecture)</a:t>
            </a:r>
            <a:endParaRPr lang="en-IN" sz="1000" dirty="0"/>
          </a:p>
        </p:txBody>
      </p:sp>
      <p:sp>
        <p:nvSpPr>
          <p:cNvPr id="10" name="Line Callout 2 9"/>
          <p:cNvSpPr/>
          <p:nvPr/>
        </p:nvSpPr>
        <p:spPr>
          <a:xfrm>
            <a:off x="6858016" y="5429264"/>
            <a:ext cx="1928826" cy="2462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4123"/>
              <a:gd name="adj6" fmla="val -129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Grey line:  1 pixel, #CCCCCC</a:t>
            </a:r>
            <a:endParaRPr lang="en-IN" sz="1000" dirty="0"/>
          </a:p>
        </p:txBody>
      </p:sp>
      <p:sp>
        <p:nvSpPr>
          <p:cNvPr id="12" name="Line Callout 2 11"/>
          <p:cNvSpPr/>
          <p:nvPr/>
        </p:nvSpPr>
        <p:spPr>
          <a:xfrm>
            <a:off x="6858016" y="5857892"/>
            <a:ext cx="1928826" cy="707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8390"/>
              <a:gd name="adj6" fmla="val -64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All divider (shadow) should be from left end </a:t>
            </a:r>
            <a:r>
              <a:rPr lang="en-US" sz="1000" dirty="0" err="1" smtClean="0"/>
              <a:t>upto</a:t>
            </a:r>
            <a:r>
              <a:rPr lang="en-US" sz="1000" dirty="0" smtClean="0"/>
              <a:t> the right end of the page area; it gets cut abruptly. </a:t>
            </a:r>
            <a:endParaRPr lang="en-IN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ine Callout 2 2"/>
          <p:cNvSpPr/>
          <p:nvPr/>
        </p:nvSpPr>
        <p:spPr>
          <a:xfrm>
            <a:off x="6786578" y="2928934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667"/>
              <a:gd name="adj6" fmla="val -211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IIT </a:t>
            </a:r>
            <a:r>
              <a:rPr lang="en-US" sz="1000" dirty="0" err="1" smtClean="0"/>
              <a:t>Kanput</a:t>
            </a:r>
            <a:r>
              <a:rPr lang="en-US" sz="1000" dirty="0" smtClean="0"/>
              <a:t> image appears to be missing, it’s there in the </a:t>
            </a:r>
            <a:r>
              <a:rPr lang="en-US" sz="1000" dirty="0" err="1" smtClean="0"/>
              <a:t>google</a:t>
            </a:r>
            <a:r>
              <a:rPr lang="en-US" sz="1000" dirty="0" smtClean="0"/>
              <a:t> drive folder.</a:t>
            </a:r>
            <a:endParaRPr lang="en-IN" sz="1000" dirty="0"/>
          </a:p>
        </p:txBody>
      </p:sp>
      <p:sp>
        <p:nvSpPr>
          <p:cNvPr id="3076" name="AutoShape 4" descr="Image result for IIT hyderabad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6786578" y="3643314"/>
            <a:ext cx="2071702" cy="1571636"/>
            <a:chOff x="6786578" y="3643314"/>
            <a:chExt cx="2071702" cy="1571636"/>
          </a:xfrm>
        </p:grpSpPr>
        <p:sp>
          <p:nvSpPr>
            <p:cNvPr id="4" name="Line Callout 2 3"/>
            <p:cNvSpPr/>
            <p:nvPr/>
          </p:nvSpPr>
          <p:spPr>
            <a:xfrm>
              <a:off x="6786578" y="3643314"/>
              <a:ext cx="1928826" cy="55399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1769"/>
                <a:gd name="adj6" fmla="val -653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000" dirty="0" smtClean="0"/>
                <a:t>IIT </a:t>
              </a:r>
              <a:r>
                <a:rPr lang="en-US" sz="1000" dirty="0" err="1" smtClean="0"/>
                <a:t>Hyd</a:t>
              </a:r>
              <a:r>
                <a:rPr lang="en-US" sz="1000" dirty="0" smtClean="0"/>
                <a:t> Image is wrong, this is the image to be used. Can you check all the images once again.</a:t>
              </a:r>
              <a:endParaRPr lang="en-IN" sz="1000" dirty="0"/>
            </a:p>
          </p:txBody>
        </p:sp>
        <p:pic>
          <p:nvPicPr>
            <p:cNvPr id="7" name="Picture 6" descr="IIT_Hyderba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8148" y="4214818"/>
              <a:ext cx="1000132" cy="1000132"/>
            </a:xfrm>
            <a:prstGeom prst="rect">
              <a:avLst/>
            </a:prstGeom>
          </p:spPr>
        </p:pic>
      </p:grpSp>
      <p:sp>
        <p:nvSpPr>
          <p:cNvPr id="9" name="Line Callout 2 8"/>
          <p:cNvSpPr/>
          <p:nvPr/>
        </p:nvSpPr>
        <p:spPr>
          <a:xfrm>
            <a:off x="6786578" y="1857364"/>
            <a:ext cx="1928826" cy="861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879"/>
              <a:gd name="adj6" fmla="val -135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Can we reduce the gap between logos so that more number of universities are visible at a time? Same grid as used for the domains above. </a:t>
            </a:r>
            <a:endParaRPr lang="en-IN" sz="1000" dirty="0"/>
          </a:p>
        </p:txBody>
      </p:sp>
      <p:sp>
        <p:nvSpPr>
          <p:cNvPr id="10" name="Line Callout 2 9"/>
          <p:cNvSpPr/>
          <p:nvPr/>
        </p:nvSpPr>
        <p:spPr>
          <a:xfrm>
            <a:off x="6715140" y="5143512"/>
            <a:ext cx="1928826" cy="4001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5753"/>
              <a:gd name="adj6" fmla="val -92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Each logo needs to be linked to the respective </a:t>
            </a:r>
            <a:r>
              <a:rPr lang="en-US" sz="1000" dirty="0" err="1" smtClean="0"/>
              <a:t>institutions’s</a:t>
            </a:r>
            <a:r>
              <a:rPr lang="en-US" sz="1000" dirty="0" smtClean="0"/>
              <a:t> page</a:t>
            </a:r>
            <a:endParaRPr lang="en-IN" sz="1000" dirty="0"/>
          </a:p>
        </p:txBody>
      </p:sp>
      <p:sp>
        <p:nvSpPr>
          <p:cNvPr id="11" name="Line Callout 2 10"/>
          <p:cNvSpPr/>
          <p:nvPr/>
        </p:nvSpPr>
        <p:spPr>
          <a:xfrm>
            <a:off x="6786578" y="428604"/>
            <a:ext cx="1928826" cy="707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559"/>
              <a:gd name="adj6" fmla="val -639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err="1" smtClean="0"/>
              <a:t>Geeta</a:t>
            </a:r>
            <a:r>
              <a:rPr lang="en-US" sz="1000" dirty="0" smtClean="0"/>
              <a:t>, someone from VLEAD will need to provide the numbers for Labs and Lectures for each of the  domain.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929454" y="928670"/>
            <a:ext cx="1928826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err="1" smtClean="0"/>
              <a:t>Sampada</a:t>
            </a:r>
            <a:r>
              <a:rPr lang="en-US" sz="1000" dirty="0" smtClean="0"/>
              <a:t> to provide images for each of the tabs.</a:t>
            </a:r>
            <a:endParaRPr lang="en-IN" sz="1000" dirty="0"/>
          </a:p>
        </p:txBody>
      </p:sp>
      <p:sp>
        <p:nvSpPr>
          <p:cNvPr id="4" name="Line Callout 2 3"/>
          <p:cNvSpPr/>
          <p:nvPr/>
        </p:nvSpPr>
        <p:spPr>
          <a:xfrm>
            <a:off x="6786578" y="1857364"/>
            <a:ext cx="1928826" cy="861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644"/>
              <a:gd name="adj6" fmla="val -17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Objectives, Features are supposed to be numbered.</a:t>
            </a:r>
          </a:p>
          <a:p>
            <a:endParaRPr lang="en-US" sz="1000" dirty="0"/>
          </a:p>
          <a:p>
            <a:r>
              <a:rPr lang="en-US" sz="1000" dirty="0" err="1" smtClean="0"/>
              <a:t>Geeta</a:t>
            </a:r>
            <a:r>
              <a:rPr lang="en-US" sz="1000" dirty="0" smtClean="0"/>
              <a:t>, Philosophy can appear as paragraphs, right?</a:t>
            </a:r>
            <a:endParaRPr lang="en-IN" sz="1000" dirty="0"/>
          </a:p>
        </p:txBody>
      </p:sp>
      <p:sp>
        <p:nvSpPr>
          <p:cNvPr id="5" name="Line Callout 2 4"/>
          <p:cNvSpPr/>
          <p:nvPr/>
        </p:nvSpPr>
        <p:spPr>
          <a:xfrm>
            <a:off x="6786578" y="3714752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644"/>
              <a:gd name="adj6" fmla="val -17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All links at the bottom of the page need to be linked to respective pages/</a:t>
            </a:r>
            <a:r>
              <a:rPr lang="en-US" sz="1000" dirty="0" err="1" smtClean="0"/>
              <a:t>popups</a:t>
            </a:r>
            <a:endParaRPr lang="en-IN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342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sampaday</dc:creator>
  <cp:lastModifiedBy>Geeta Bose</cp:lastModifiedBy>
  <cp:revision>10</cp:revision>
  <dcterms:created xsi:type="dcterms:W3CDTF">2015-07-17T04:59:18Z</dcterms:created>
  <dcterms:modified xsi:type="dcterms:W3CDTF">2015-07-17T04:59:41Z</dcterms:modified>
</cp:coreProperties>
</file>