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180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</a:t>
            </a:r>
          </a:p>
          <a:p>
            <a:pPr>
              <a:defRPr sz="2400"/>
            </a:pPr>
            <a:r>
              <a:t>font.size = 24 pt</a:t>
            </a:r>
          </a:p>
          <a:p>
            <a:pPr>
              <a:defRPr b="1">
                <a:latin typeface="メイリオ"/>
              </a:defRPr>
            </a:pPr>
            <a:r>
              <a:t>me</a:t>
            </a:r>
          </a:p>
          <a:p>
            <a:pPr>
              <a:defRPr i="1"/>
            </a:pPr>
            <a:r>
              <a:t>font.italic = True</a:t>
            </a:r>
          </a:p>
          <a:p>
            <a:pPr>
              <a:defRPr u="sng"/>
            </a:pPr>
            <a:r>
              <a:t>font.underline = 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