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0"/>
            <a:ext cx="144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  <a:latin typeface="メイリオ"/>
              </a:defRPr>
            </a:pPr>
            <a:r>
              <a:t>【総得点】※出場2セット以上</a:t>
            </a:r>
          </a:p>
          <a:p>
            <a:pPr>
              <a:defRPr sz="2400" b="1">
                <a:solidFill>
                  <a:srgbClr val="000000"/>
                </a:solidFill>
                <a:latin typeface="メイリオ"/>
              </a:defRPr>
            </a:pPr>
            <a:r>
              <a:t>1位 西田有志（ジェイテクトSTINGS） 38点</a:t>
            </a:r>
          </a:p>
          <a:p>
            <a:pPr>
              <a:defRPr sz="2200" b="1">
                <a:solidFill>
                  <a:srgbClr val="000000"/>
                </a:solidFill>
                <a:latin typeface="メイリオ"/>
              </a:defRPr>
            </a:pPr>
            <a:r>
              <a:t>2位 パダルクリスティアン（東レアローズ） 32点</a:t>
            </a:r>
          </a:p>
          <a:p>
            <a:pPr>
              <a:defRPr sz="2000" b="1">
                <a:solidFill>
                  <a:srgbClr val="000000"/>
                </a:solidFill>
                <a:latin typeface="メイリオ"/>
              </a:defRPr>
            </a:pPr>
            <a:r>
              <a:t>3位 シャロンバーノンエバンズ（堺ブレイザーズ） 28点</a:t>
            </a:r>
          </a:p>
          <a:p>
            <a:pPr>
              <a:defRPr sz="1900">
                <a:solidFill>
                  <a:srgbClr val="000000"/>
                </a:solidFill>
                <a:latin typeface="メイリオ"/>
              </a:defRPr>
            </a:pPr>
            <a:r>
              <a:t>4位 柳田将洋（ジェイテクトSTINGS） 24点</a:t>
            </a:r>
          </a:p>
          <a:p>
            <a:pPr>
              <a:defRPr sz="1800">
                <a:solidFill>
                  <a:srgbClr val="000000"/>
                </a:solidFill>
                <a:latin typeface="メイリオ"/>
              </a:defRPr>
            </a:pPr>
            <a:r>
              <a:t>5位 樋口裕希（堺ブレイザーズ） 22点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