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801350" cx="12601575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30079" y="2520317"/>
            <a:ext cx="11341418" cy="71283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471" marL="617121" rtl="0" algn="l">
              <a:spcBef>
                <a:spcPts val="118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200442" marL="1337092" rtl="0" algn="l">
              <a:spcBef>
                <a:spcPts val="102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145715" marL="2057065" rtl="0" algn="l">
              <a:spcBef>
                <a:spcPts val="86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81143" marL="2879893" rtl="0" algn="l">
              <a:spcBef>
                <a:spcPts val="74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78468" marL="3702718" rtl="0" algn="l">
              <a:spcBef>
                <a:spcPts val="74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88495" marL="4525546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85820" marL="534837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83148" marL="6171198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80471" marL="6994022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736591" y="413805"/>
            <a:ext cx="7128393" cy="11341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471" marL="617121" rtl="0" algn="l">
              <a:spcBef>
                <a:spcPts val="118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200442" marL="1337092" rtl="0" algn="l">
              <a:spcBef>
                <a:spcPts val="102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145715" marL="2057065" rtl="0" algn="l">
              <a:spcBef>
                <a:spcPts val="86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81143" marL="2879893" rtl="0" algn="l">
              <a:spcBef>
                <a:spcPts val="74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78468" marL="3702718" rtl="0" algn="l">
              <a:spcBef>
                <a:spcPts val="74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88495" marL="4525546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85820" marL="534837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83148" marL="6171198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80471" marL="6994022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21148896" y="8766409"/>
            <a:ext cx="24193021" cy="8930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3180714" y="-61256"/>
            <a:ext cx="24193021" cy="265858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471" marL="617121" rtl="0" algn="l">
              <a:spcBef>
                <a:spcPts val="118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200442" marL="1337092" rtl="0" algn="l">
              <a:spcBef>
                <a:spcPts val="102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145715" marL="2057065" rtl="0" algn="l">
              <a:spcBef>
                <a:spcPts val="86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81143" marL="2879893" rtl="0" algn="l">
              <a:spcBef>
                <a:spcPts val="74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78468" marL="3702718" rtl="0" algn="l">
              <a:spcBef>
                <a:spcPts val="74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88495" marL="4525546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85820" marL="534837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83148" marL="6171198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80471" marL="6994022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945120" y="3355425"/>
            <a:ext cx="10711338" cy="2315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890236" y="6120767"/>
            <a:ext cx="8821103" cy="276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1180"/>
              </a:spcBef>
              <a:buClr>
                <a:srgbClr val="888888"/>
              </a:buClr>
              <a:buFont typeface="Arial"/>
              <a:buNone/>
              <a:defRPr/>
            </a:lvl1pPr>
            <a:lvl2pPr indent="-10027" marL="822827" marR="0" rtl="0" algn="ctr">
              <a:spcBef>
                <a:spcPts val="1020"/>
              </a:spcBef>
              <a:buClr>
                <a:srgbClr val="888888"/>
              </a:buClr>
              <a:buFont typeface="Arial"/>
              <a:buNone/>
              <a:defRPr/>
            </a:lvl2pPr>
            <a:lvl3pPr indent="-7352" marL="1645652" marR="0" rtl="0" algn="ctr">
              <a:spcBef>
                <a:spcPts val="860"/>
              </a:spcBef>
              <a:buClr>
                <a:srgbClr val="888888"/>
              </a:buClr>
              <a:buFont typeface="Arial"/>
              <a:buNone/>
              <a:defRPr/>
            </a:lvl3pPr>
            <a:lvl4pPr indent="-4679" marL="2468480" marR="0" rtl="0" algn="ctr">
              <a:spcBef>
                <a:spcPts val="740"/>
              </a:spcBef>
              <a:buClr>
                <a:srgbClr val="888888"/>
              </a:buClr>
              <a:buFont typeface="Arial"/>
              <a:buNone/>
              <a:defRPr/>
            </a:lvl4pPr>
            <a:lvl5pPr indent="-2004" marL="3291304" marR="0" rtl="0" algn="ctr">
              <a:spcBef>
                <a:spcPts val="740"/>
              </a:spcBef>
              <a:buClr>
                <a:srgbClr val="888888"/>
              </a:buClr>
              <a:buFont typeface="Arial"/>
              <a:buNone/>
              <a:defRPr/>
            </a:lvl5pPr>
            <a:lvl6pPr indent="-12031" marL="4114131" marR="0" rtl="0" algn="ctr">
              <a:spcBef>
                <a:spcPts val="740"/>
              </a:spcBef>
              <a:buClr>
                <a:srgbClr val="888888"/>
              </a:buClr>
              <a:buFont typeface="Arial"/>
              <a:buNone/>
              <a:defRPr/>
            </a:lvl6pPr>
            <a:lvl7pPr indent="-9357" marL="4936957" marR="0" rtl="0" algn="ctr">
              <a:spcBef>
                <a:spcPts val="740"/>
              </a:spcBef>
              <a:buClr>
                <a:srgbClr val="888888"/>
              </a:buClr>
              <a:buFont typeface="Arial"/>
              <a:buNone/>
              <a:defRPr/>
            </a:lvl7pPr>
            <a:lvl8pPr indent="-6684" marL="5759784" marR="0" rtl="0" algn="ctr">
              <a:spcBef>
                <a:spcPts val="740"/>
              </a:spcBef>
              <a:buClr>
                <a:srgbClr val="888888"/>
              </a:buClr>
              <a:buFont typeface="Arial"/>
              <a:buNone/>
              <a:defRPr/>
            </a:lvl8pPr>
            <a:lvl9pPr indent="-4011" marL="6582611" marR="0" rtl="0" algn="ctr">
              <a:spcBef>
                <a:spcPts val="74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995440" y="6940871"/>
            <a:ext cx="10711338" cy="2145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95440" y="4578075"/>
            <a:ext cx="10711338" cy="23627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-10027" marL="82282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-7352" marL="1645652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-4679" marL="246848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-2004" marL="329130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-12031" marL="411413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-9357" marL="493695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-6684" marL="575978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-4011" marL="658261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984313" y="6615828"/>
            <a:ext cx="17758156" cy="1871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19952495" y="6615828"/>
            <a:ext cx="17758159" cy="1871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30079" y="2417808"/>
            <a:ext cx="5567883" cy="1007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-10027" marL="822827" rtl="0">
              <a:spcBef>
                <a:spcPts val="0"/>
              </a:spcBef>
              <a:buFont typeface="Calibri"/>
              <a:buNone/>
              <a:defRPr/>
            </a:lvl2pPr>
            <a:lvl3pPr indent="-7352" marL="1645652" rtl="0">
              <a:spcBef>
                <a:spcPts val="0"/>
              </a:spcBef>
              <a:buFont typeface="Calibri"/>
              <a:buNone/>
              <a:defRPr/>
            </a:lvl3pPr>
            <a:lvl4pPr indent="-4679" marL="2468480" rtl="0">
              <a:spcBef>
                <a:spcPts val="0"/>
              </a:spcBef>
              <a:buFont typeface="Calibri"/>
              <a:buNone/>
              <a:defRPr/>
            </a:lvl4pPr>
            <a:lvl5pPr indent="-2004" marL="3291304" rtl="0">
              <a:spcBef>
                <a:spcPts val="0"/>
              </a:spcBef>
              <a:buFont typeface="Calibri"/>
              <a:buNone/>
              <a:defRPr/>
            </a:lvl5pPr>
            <a:lvl6pPr indent="-12031" marL="4114131" rtl="0">
              <a:spcBef>
                <a:spcPts val="0"/>
              </a:spcBef>
              <a:buFont typeface="Calibri"/>
              <a:buNone/>
              <a:defRPr/>
            </a:lvl6pPr>
            <a:lvl7pPr indent="-9357" marL="4936957" rtl="0">
              <a:spcBef>
                <a:spcPts val="0"/>
              </a:spcBef>
              <a:buFont typeface="Calibri"/>
              <a:buNone/>
              <a:defRPr/>
            </a:lvl7pPr>
            <a:lvl8pPr indent="-6684" marL="5759784" rtl="0">
              <a:spcBef>
                <a:spcPts val="0"/>
              </a:spcBef>
              <a:buFont typeface="Calibri"/>
              <a:buNone/>
              <a:defRPr/>
            </a:lvl8pPr>
            <a:lvl9pPr indent="-4011" marL="6582611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30079" y="3425430"/>
            <a:ext cx="5567883" cy="6223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401425" y="2417808"/>
            <a:ext cx="5570071" cy="1007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-10027" marL="822827" rtl="0">
              <a:spcBef>
                <a:spcPts val="0"/>
              </a:spcBef>
              <a:buFont typeface="Calibri"/>
              <a:buNone/>
              <a:defRPr/>
            </a:lvl2pPr>
            <a:lvl3pPr indent="-7352" marL="1645652" rtl="0">
              <a:spcBef>
                <a:spcPts val="0"/>
              </a:spcBef>
              <a:buFont typeface="Calibri"/>
              <a:buNone/>
              <a:defRPr/>
            </a:lvl3pPr>
            <a:lvl4pPr indent="-4679" marL="2468480" rtl="0">
              <a:spcBef>
                <a:spcPts val="0"/>
              </a:spcBef>
              <a:buFont typeface="Calibri"/>
              <a:buNone/>
              <a:defRPr/>
            </a:lvl4pPr>
            <a:lvl5pPr indent="-2004" marL="3291304" rtl="0">
              <a:spcBef>
                <a:spcPts val="0"/>
              </a:spcBef>
              <a:buFont typeface="Calibri"/>
              <a:buNone/>
              <a:defRPr/>
            </a:lvl5pPr>
            <a:lvl6pPr indent="-12031" marL="4114131" rtl="0">
              <a:spcBef>
                <a:spcPts val="0"/>
              </a:spcBef>
              <a:buFont typeface="Calibri"/>
              <a:buNone/>
              <a:defRPr/>
            </a:lvl6pPr>
            <a:lvl7pPr indent="-9357" marL="4936957" rtl="0">
              <a:spcBef>
                <a:spcPts val="0"/>
              </a:spcBef>
              <a:buFont typeface="Calibri"/>
              <a:buNone/>
              <a:defRPr/>
            </a:lvl7pPr>
            <a:lvl8pPr indent="-6684" marL="5759784" rtl="0">
              <a:spcBef>
                <a:spcPts val="0"/>
              </a:spcBef>
              <a:buFont typeface="Calibri"/>
              <a:buNone/>
              <a:defRPr/>
            </a:lvl8pPr>
            <a:lvl9pPr indent="-4011" marL="6582611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6401425" y="3425430"/>
            <a:ext cx="5570071" cy="6223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30081" y="430056"/>
            <a:ext cx="4145831" cy="18302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926867" y="430056"/>
            <a:ext cx="7044631" cy="92186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630081" y="2260283"/>
            <a:ext cx="4145831" cy="7388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-10027" marL="822827" rtl="0">
              <a:spcBef>
                <a:spcPts val="0"/>
              </a:spcBef>
              <a:buFont typeface="Calibri"/>
              <a:buNone/>
              <a:defRPr/>
            </a:lvl2pPr>
            <a:lvl3pPr indent="-7352" marL="1645652" rtl="0">
              <a:spcBef>
                <a:spcPts val="0"/>
              </a:spcBef>
              <a:buFont typeface="Calibri"/>
              <a:buNone/>
              <a:defRPr/>
            </a:lvl3pPr>
            <a:lvl4pPr indent="-4679" marL="2468480" rtl="0">
              <a:spcBef>
                <a:spcPts val="0"/>
              </a:spcBef>
              <a:buFont typeface="Calibri"/>
              <a:buNone/>
              <a:defRPr/>
            </a:lvl4pPr>
            <a:lvl5pPr indent="-2004" marL="3291304" rtl="0">
              <a:spcBef>
                <a:spcPts val="0"/>
              </a:spcBef>
              <a:buFont typeface="Calibri"/>
              <a:buNone/>
              <a:defRPr/>
            </a:lvl5pPr>
            <a:lvl6pPr indent="-12031" marL="4114131" rtl="0">
              <a:spcBef>
                <a:spcPts val="0"/>
              </a:spcBef>
              <a:buFont typeface="Calibri"/>
              <a:buNone/>
              <a:defRPr/>
            </a:lvl6pPr>
            <a:lvl7pPr indent="-9357" marL="4936957" rtl="0">
              <a:spcBef>
                <a:spcPts val="0"/>
              </a:spcBef>
              <a:buFont typeface="Calibri"/>
              <a:buNone/>
              <a:defRPr/>
            </a:lvl7pPr>
            <a:lvl8pPr indent="-6684" marL="5759784" rtl="0">
              <a:spcBef>
                <a:spcPts val="0"/>
              </a:spcBef>
              <a:buFont typeface="Calibri"/>
              <a:buNone/>
              <a:defRPr/>
            </a:lvl8pPr>
            <a:lvl9pPr indent="-4011" marL="6582611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2469998" y="7560947"/>
            <a:ext cx="7560944" cy="8926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2469998" y="965120"/>
            <a:ext cx="7560944" cy="648080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469998" y="8453559"/>
            <a:ext cx="7560944" cy="1267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-10027" marL="822827" rtl="0">
              <a:spcBef>
                <a:spcPts val="0"/>
              </a:spcBef>
              <a:buFont typeface="Calibri"/>
              <a:buNone/>
              <a:defRPr/>
            </a:lvl2pPr>
            <a:lvl3pPr indent="-7352" marL="1645652" rtl="0">
              <a:spcBef>
                <a:spcPts val="0"/>
              </a:spcBef>
              <a:buFont typeface="Calibri"/>
              <a:buNone/>
              <a:defRPr/>
            </a:lvl3pPr>
            <a:lvl4pPr indent="-4679" marL="2468480" rtl="0">
              <a:spcBef>
                <a:spcPts val="0"/>
              </a:spcBef>
              <a:buFont typeface="Calibri"/>
              <a:buNone/>
              <a:defRPr/>
            </a:lvl4pPr>
            <a:lvl5pPr indent="-2004" marL="3291304" rtl="0">
              <a:spcBef>
                <a:spcPts val="0"/>
              </a:spcBef>
              <a:buFont typeface="Calibri"/>
              <a:buNone/>
              <a:defRPr/>
            </a:lvl5pPr>
            <a:lvl6pPr indent="-12031" marL="4114131" rtl="0">
              <a:spcBef>
                <a:spcPts val="0"/>
              </a:spcBef>
              <a:buFont typeface="Calibri"/>
              <a:buNone/>
              <a:defRPr/>
            </a:lvl6pPr>
            <a:lvl7pPr indent="-9357" marL="4936957" rtl="0">
              <a:spcBef>
                <a:spcPts val="0"/>
              </a:spcBef>
              <a:buFont typeface="Calibri"/>
              <a:buNone/>
              <a:defRPr/>
            </a:lvl7pPr>
            <a:lvl8pPr indent="-6684" marL="5759784" rtl="0">
              <a:spcBef>
                <a:spcPts val="0"/>
              </a:spcBef>
              <a:buFont typeface="Calibri"/>
              <a:buNone/>
              <a:defRPr/>
            </a:lvl8pPr>
            <a:lvl9pPr indent="-4011" marL="6582611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30079" y="2520317"/>
            <a:ext cx="11341418" cy="71283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471" marL="617121" marR="0" rtl="0" algn="l">
              <a:spcBef>
                <a:spcPts val="118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200442" marL="1337092" marR="0" rtl="0" algn="l">
              <a:spcBef>
                <a:spcPts val="102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145715" marL="2057065" marR="0" rtl="0" algn="l">
              <a:spcBef>
                <a:spcPts val="86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81143" marL="2879893" marR="0" rtl="0" algn="l">
              <a:spcBef>
                <a:spcPts val="74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78468" marL="3702718" marR="0" rtl="0" algn="l">
              <a:spcBef>
                <a:spcPts val="74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88495" marL="4525546" marR="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85820" marL="5348370" marR="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83148" marL="6171198" marR="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80471" marL="6994022" marR="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980307" y="2160315"/>
            <a:ext cx="1152128" cy="252078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:Utilisateur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24235" y="1348532"/>
            <a:ext cx="20881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fr-BE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Changer Mot de Passe</a:t>
            </a:r>
          </a:p>
        </p:txBody>
      </p:sp>
      <p:cxnSp>
        <p:nvCxnSpPr>
          <p:cNvPr id="82" name="Shape 82"/>
          <p:cNvCxnSpPr/>
          <p:nvPr/>
        </p:nvCxnSpPr>
        <p:spPr>
          <a:xfrm flipH="1">
            <a:off x="2484362" y="2412392"/>
            <a:ext cx="112" cy="594061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3" name="Shape 83"/>
          <p:cNvCxnSpPr/>
          <p:nvPr/>
        </p:nvCxnSpPr>
        <p:spPr>
          <a:xfrm flipH="1" rot="10800000">
            <a:off x="1116211" y="2664370"/>
            <a:ext cx="1404155" cy="11613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84" name="Shape 84"/>
          <p:cNvSpPr txBox="1"/>
          <p:nvPr/>
        </p:nvSpPr>
        <p:spPr>
          <a:xfrm>
            <a:off x="1188219" y="2448347"/>
            <a:ext cx="84834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changerMdp</a:t>
            </a:r>
          </a:p>
        </p:txBody>
      </p:sp>
      <p:sp>
        <p:nvSpPr>
          <p:cNvPr id="85" name="Shape 85"/>
          <p:cNvSpPr/>
          <p:nvPr/>
        </p:nvSpPr>
        <p:spPr>
          <a:xfrm>
            <a:off x="2340347" y="3010392"/>
            <a:ext cx="252140" cy="5486625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484363" y="3349301"/>
            <a:ext cx="242817" cy="75523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Shape 87"/>
          <p:cNvCxnSpPr/>
          <p:nvPr/>
        </p:nvCxnSpPr>
        <p:spPr>
          <a:xfrm flipH="1" rot="-5400000">
            <a:off x="2533879" y="3262927"/>
            <a:ext cx="296999" cy="107999"/>
          </a:xfrm>
          <a:prstGeom prst="bentConnector4">
            <a:avLst>
              <a:gd fmla="val 299" name="adj1"/>
              <a:gd fmla="val 311677" name="adj2"/>
            </a:avLst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88" name="Shape 88"/>
          <p:cNvSpPr txBox="1"/>
          <p:nvPr/>
        </p:nvSpPr>
        <p:spPr>
          <a:xfrm>
            <a:off x="2916410" y="3240434"/>
            <a:ext cx="82586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isMdpCorrect</a:t>
            </a:r>
          </a:p>
        </p:txBody>
      </p:sp>
      <p:sp>
        <p:nvSpPr>
          <p:cNvPr id="89" name="Shape 89"/>
          <p:cNvSpPr/>
          <p:nvPr/>
        </p:nvSpPr>
        <p:spPr>
          <a:xfrm>
            <a:off x="3348458" y="2160315"/>
            <a:ext cx="1224135" cy="252078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DAOUtilisateur</a:t>
            </a:r>
          </a:p>
        </p:txBody>
      </p:sp>
      <p:cxnSp>
        <p:nvCxnSpPr>
          <p:cNvPr id="90" name="Shape 90"/>
          <p:cNvCxnSpPr>
            <a:stCxn id="89" idx="2"/>
          </p:cNvCxnSpPr>
          <p:nvPr/>
        </p:nvCxnSpPr>
        <p:spPr>
          <a:xfrm flipH="1">
            <a:off x="3888526" y="2412393"/>
            <a:ext cx="72000" cy="29883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" name="Shape 91"/>
          <p:cNvSpPr/>
          <p:nvPr/>
        </p:nvSpPr>
        <p:spPr>
          <a:xfrm>
            <a:off x="3780507" y="4896619"/>
            <a:ext cx="216023" cy="504056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3780507" y="3528467"/>
            <a:ext cx="216023" cy="576064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Shape 93"/>
          <p:cNvCxnSpPr/>
          <p:nvPr/>
        </p:nvCxnSpPr>
        <p:spPr>
          <a:xfrm flipH="1" rot="10800000">
            <a:off x="2700386" y="3726490"/>
            <a:ext cx="1116124" cy="18001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94" name="Shape 94"/>
          <p:cNvSpPr txBox="1"/>
          <p:nvPr/>
        </p:nvSpPr>
        <p:spPr>
          <a:xfrm>
            <a:off x="2700386" y="3528467"/>
            <a:ext cx="107485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isLoginMdpCorrect</a:t>
            </a:r>
          </a:p>
        </p:txBody>
      </p:sp>
      <p:cxnSp>
        <p:nvCxnSpPr>
          <p:cNvPr id="95" name="Shape 95"/>
          <p:cNvCxnSpPr/>
          <p:nvPr/>
        </p:nvCxnSpPr>
        <p:spPr>
          <a:xfrm flipH="1">
            <a:off x="2700386" y="4032473"/>
            <a:ext cx="1116124" cy="49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96" name="Shape 96"/>
          <p:cNvSpPr txBox="1"/>
          <p:nvPr/>
        </p:nvSpPr>
        <p:spPr>
          <a:xfrm>
            <a:off x="2903713" y="3815758"/>
            <a:ext cx="7895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</a:p>
        </p:txBody>
      </p:sp>
      <p:sp>
        <p:nvSpPr>
          <p:cNvPr id="97" name="Shape 97"/>
          <p:cNvSpPr/>
          <p:nvPr/>
        </p:nvSpPr>
        <p:spPr>
          <a:xfrm>
            <a:off x="900187" y="4248546"/>
            <a:ext cx="6336703" cy="4104456"/>
          </a:xfrm>
          <a:prstGeom prst="rect">
            <a:avLst/>
          </a:prstGeom>
          <a:noFill/>
          <a:ln cap="flat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900187" y="4248546"/>
            <a:ext cx="504056" cy="216023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628378" y="4248546"/>
            <a:ext cx="1120819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fr-BE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onfirmation == true]</a:t>
            </a:r>
          </a:p>
        </p:txBody>
      </p:sp>
      <p:sp>
        <p:nvSpPr>
          <p:cNvPr id="100" name="Shape 100"/>
          <p:cNvSpPr/>
          <p:nvPr/>
        </p:nvSpPr>
        <p:spPr>
          <a:xfrm>
            <a:off x="1692275" y="4536578"/>
            <a:ext cx="5119624" cy="2212144"/>
          </a:xfrm>
          <a:prstGeom prst="rect">
            <a:avLst/>
          </a:prstGeom>
          <a:noFill/>
          <a:ln cap="flat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692275" y="4536578"/>
            <a:ext cx="504056" cy="216023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628378" y="4536578"/>
            <a:ext cx="108012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[new1 == new2]</a:t>
            </a:r>
          </a:p>
        </p:txBody>
      </p:sp>
      <p:cxnSp>
        <p:nvCxnSpPr>
          <p:cNvPr id="103" name="Shape 103"/>
          <p:cNvCxnSpPr/>
          <p:nvPr/>
        </p:nvCxnSpPr>
        <p:spPr>
          <a:xfrm flipH="1" rot="10800000">
            <a:off x="2556371" y="5238656"/>
            <a:ext cx="1188131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4" name="Shape 104"/>
          <p:cNvSpPr txBox="1"/>
          <p:nvPr/>
        </p:nvSpPr>
        <p:spPr>
          <a:xfrm>
            <a:off x="2772394" y="5040635"/>
            <a:ext cx="93610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setMdp</a:t>
            </a:r>
          </a:p>
        </p:txBody>
      </p:sp>
      <p:cxnSp>
        <p:nvCxnSpPr>
          <p:cNvPr id="105" name="Shape 105"/>
          <p:cNvCxnSpPr>
            <a:stCxn id="100" idx="1"/>
            <a:endCxn id="100" idx="3"/>
          </p:cNvCxnSpPr>
          <p:nvPr/>
        </p:nvCxnSpPr>
        <p:spPr>
          <a:xfrm>
            <a:off x="1692275" y="5642650"/>
            <a:ext cx="5119500" cy="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6" name="Shape 106"/>
          <p:cNvSpPr txBox="1"/>
          <p:nvPr/>
        </p:nvSpPr>
        <p:spPr>
          <a:xfrm>
            <a:off x="3276450" y="5976739"/>
            <a:ext cx="88678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messageErreur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900187" y="6984850"/>
            <a:ext cx="6336703" cy="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8" name="Shape 108"/>
          <p:cNvSpPr txBox="1"/>
          <p:nvPr/>
        </p:nvSpPr>
        <p:spPr>
          <a:xfrm>
            <a:off x="3276450" y="7488907"/>
            <a:ext cx="88678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messageErreur</a:t>
            </a:r>
          </a:p>
        </p:txBody>
      </p:sp>
      <p:sp>
        <p:nvSpPr>
          <p:cNvPr id="109" name="Shape 109"/>
          <p:cNvSpPr/>
          <p:nvPr/>
        </p:nvSpPr>
        <p:spPr>
          <a:xfrm>
            <a:off x="4896744" y="2160315"/>
            <a:ext cx="1152128" cy="251346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Affichage</a:t>
            </a:r>
          </a:p>
        </p:txBody>
      </p:sp>
      <p:cxnSp>
        <p:nvCxnSpPr>
          <p:cNvPr id="110" name="Shape 110"/>
          <p:cNvCxnSpPr>
            <a:stCxn id="109" idx="2"/>
          </p:cNvCxnSpPr>
          <p:nvPr/>
        </p:nvCxnSpPr>
        <p:spPr>
          <a:xfrm flipH="1">
            <a:off x="5436808" y="2411662"/>
            <a:ext cx="36000" cy="55092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1" name="Shape 111"/>
          <p:cNvSpPr/>
          <p:nvPr/>
        </p:nvSpPr>
        <p:spPr>
          <a:xfrm>
            <a:off x="5292675" y="5976739"/>
            <a:ext cx="216023" cy="432047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Shape 112"/>
          <p:cNvCxnSpPr>
            <a:endCxn id="111" idx="1"/>
          </p:cNvCxnSpPr>
          <p:nvPr/>
        </p:nvCxnSpPr>
        <p:spPr>
          <a:xfrm>
            <a:off x="2628374" y="6192763"/>
            <a:ext cx="2664300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3" name="Shape 113"/>
          <p:cNvSpPr/>
          <p:nvPr/>
        </p:nvSpPr>
        <p:spPr>
          <a:xfrm>
            <a:off x="5292675" y="7488907"/>
            <a:ext cx="216023" cy="432047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Shape 114"/>
          <p:cNvCxnSpPr>
            <a:endCxn id="113" idx="1"/>
          </p:cNvCxnSpPr>
          <p:nvPr/>
        </p:nvCxnSpPr>
        <p:spPr>
          <a:xfrm>
            <a:off x="2628374" y="7704931"/>
            <a:ext cx="2664300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5" name="Shape 115"/>
          <p:cNvSpPr txBox="1"/>
          <p:nvPr/>
        </p:nvSpPr>
        <p:spPr>
          <a:xfrm>
            <a:off x="2628378" y="5688707"/>
            <a:ext cx="108012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[else]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628378" y="6984850"/>
            <a:ext cx="108012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[else]</a:t>
            </a:r>
          </a:p>
        </p:txBody>
      </p:sp>
      <p:sp>
        <p:nvSpPr>
          <p:cNvPr id="117" name="Shape 117"/>
          <p:cNvSpPr/>
          <p:nvPr/>
        </p:nvSpPr>
        <p:spPr>
          <a:xfrm>
            <a:off x="972195" y="2592363"/>
            <a:ext cx="144016" cy="14401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Shape 118"/>
          <p:cNvCxnSpPr/>
          <p:nvPr/>
        </p:nvCxnSpPr>
        <p:spPr>
          <a:xfrm>
            <a:off x="3905250" y="5429250"/>
            <a:ext cx="19199" cy="3895799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>
            <a:stCxn id="85" idx="2"/>
          </p:cNvCxnSpPr>
          <p:nvPr/>
        </p:nvCxnSpPr>
        <p:spPr>
          <a:xfrm>
            <a:off x="2466417" y="8497018"/>
            <a:ext cx="10200" cy="8850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>
            <a:stCxn id="113" idx="2"/>
          </p:cNvCxnSpPr>
          <p:nvPr/>
        </p:nvCxnSpPr>
        <p:spPr>
          <a:xfrm>
            <a:off x="5400686" y="7920955"/>
            <a:ext cx="0" cy="14517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305186" y="300782"/>
            <a:ext cx="151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fr-BE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Confirmer panier</a:t>
            </a:r>
          </a:p>
        </p:txBody>
      </p:sp>
      <p:sp>
        <p:nvSpPr>
          <p:cNvPr id="126" name="Shape 126"/>
          <p:cNvSpPr/>
          <p:nvPr/>
        </p:nvSpPr>
        <p:spPr>
          <a:xfrm>
            <a:off x="2196181" y="612798"/>
            <a:ext cx="648000" cy="251400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:Client</a:t>
            </a:r>
          </a:p>
        </p:txBody>
      </p:sp>
      <p:sp>
        <p:nvSpPr>
          <p:cNvPr id="127" name="Shape 127"/>
          <p:cNvSpPr/>
          <p:nvPr/>
        </p:nvSpPr>
        <p:spPr>
          <a:xfrm>
            <a:off x="3348458" y="612798"/>
            <a:ext cx="1223999" cy="251400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:Commande</a:t>
            </a:r>
          </a:p>
        </p:txBody>
      </p:sp>
      <p:sp>
        <p:nvSpPr>
          <p:cNvPr id="128" name="Shape 128"/>
          <p:cNvSpPr/>
          <p:nvPr/>
        </p:nvSpPr>
        <p:spPr>
          <a:xfrm>
            <a:off x="5076651" y="608573"/>
            <a:ext cx="1223999" cy="251400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DAOIngrédients</a:t>
            </a:r>
          </a:p>
        </p:txBody>
      </p:sp>
      <p:sp>
        <p:nvSpPr>
          <p:cNvPr id="129" name="Shape 129"/>
          <p:cNvSpPr/>
          <p:nvPr/>
        </p:nvSpPr>
        <p:spPr>
          <a:xfrm>
            <a:off x="6732835" y="608598"/>
            <a:ext cx="1223999" cy="251400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DAOCommande</a:t>
            </a:r>
          </a:p>
        </p:txBody>
      </p:sp>
      <p:sp>
        <p:nvSpPr>
          <p:cNvPr id="130" name="Shape 130"/>
          <p:cNvSpPr/>
          <p:nvPr/>
        </p:nvSpPr>
        <p:spPr>
          <a:xfrm>
            <a:off x="8388993" y="608623"/>
            <a:ext cx="1223999" cy="251400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DAODétail</a:t>
            </a:r>
          </a:p>
        </p:txBody>
      </p:sp>
      <p:sp>
        <p:nvSpPr>
          <p:cNvPr id="131" name="Shape 131"/>
          <p:cNvSpPr/>
          <p:nvPr/>
        </p:nvSpPr>
        <p:spPr>
          <a:xfrm>
            <a:off x="10117210" y="612798"/>
            <a:ext cx="1223999" cy="251400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Affichage</a:t>
            </a:r>
          </a:p>
        </p:txBody>
      </p:sp>
      <p:cxnSp>
        <p:nvCxnSpPr>
          <p:cNvPr id="132" name="Shape 132"/>
          <p:cNvCxnSpPr>
            <a:stCxn id="126" idx="2"/>
          </p:cNvCxnSpPr>
          <p:nvPr/>
        </p:nvCxnSpPr>
        <p:spPr>
          <a:xfrm flipH="1">
            <a:off x="2484181" y="864198"/>
            <a:ext cx="36000" cy="67695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3" name="Shape 133"/>
          <p:cNvCxnSpPr/>
          <p:nvPr/>
        </p:nvCxnSpPr>
        <p:spPr>
          <a:xfrm flipH="1" rot="10800000">
            <a:off x="1080011" y="1110417"/>
            <a:ext cx="1404300" cy="11699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34" name="Shape 134"/>
          <p:cNvSpPr txBox="1"/>
          <p:nvPr/>
        </p:nvSpPr>
        <p:spPr>
          <a:xfrm>
            <a:off x="1345259" y="864205"/>
            <a:ext cx="10310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confirmerPanier</a:t>
            </a:r>
          </a:p>
        </p:txBody>
      </p:sp>
      <p:sp>
        <p:nvSpPr>
          <p:cNvPr id="135" name="Shape 135"/>
          <p:cNvSpPr/>
          <p:nvPr/>
        </p:nvSpPr>
        <p:spPr>
          <a:xfrm>
            <a:off x="2412350" y="1257298"/>
            <a:ext cx="215999" cy="8031899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Shape 136"/>
          <p:cNvCxnSpPr>
            <a:stCxn id="127" idx="2"/>
          </p:cNvCxnSpPr>
          <p:nvPr/>
        </p:nvCxnSpPr>
        <p:spPr>
          <a:xfrm>
            <a:off x="3960458" y="864198"/>
            <a:ext cx="0" cy="50052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7" name="Shape 137"/>
          <p:cNvSpPr/>
          <p:nvPr/>
        </p:nvSpPr>
        <p:spPr>
          <a:xfrm>
            <a:off x="3852525" y="1444046"/>
            <a:ext cx="215999" cy="57600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Shape 138"/>
          <p:cNvCxnSpPr/>
          <p:nvPr/>
        </p:nvCxnSpPr>
        <p:spPr>
          <a:xfrm>
            <a:off x="2628241" y="1575534"/>
            <a:ext cx="1223999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39" name="Shape 139"/>
          <p:cNvSpPr txBox="1"/>
          <p:nvPr/>
        </p:nvSpPr>
        <p:spPr>
          <a:xfrm>
            <a:off x="2628303" y="1329235"/>
            <a:ext cx="12239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getInsuffisants</a:t>
            </a:r>
          </a:p>
        </p:txBody>
      </p:sp>
      <p:cxnSp>
        <p:nvCxnSpPr>
          <p:cNvPr id="140" name="Shape 140"/>
          <p:cNvCxnSpPr/>
          <p:nvPr/>
        </p:nvCxnSpPr>
        <p:spPr>
          <a:xfrm rot="10800000">
            <a:off x="2628373" y="1842050"/>
            <a:ext cx="1187999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141" name="Shape 141"/>
          <p:cNvSpPr txBox="1"/>
          <p:nvPr/>
        </p:nvSpPr>
        <p:spPr>
          <a:xfrm>
            <a:off x="2628241" y="1626026"/>
            <a:ext cx="12239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ingrInsuffisants</a:t>
            </a:r>
          </a:p>
        </p:txBody>
      </p:sp>
      <p:sp>
        <p:nvSpPr>
          <p:cNvPr id="142" name="Shape 142"/>
          <p:cNvSpPr/>
          <p:nvPr/>
        </p:nvSpPr>
        <p:spPr>
          <a:xfrm>
            <a:off x="1685216" y="4272512"/>
            <a:ext cx="10232193" cy="2064267"/>
          </a:xfrm>
          <a:prstGeom prst="rect">
            <a:avLst/>
          </a:prstGeom>
          <a:noFill/>
          <a:ln cap="flat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685216" y="4272512"/>
            <a:ext cx="560444" cy="216023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</a:t>
            </a:r>
          </a:p>
        </p:txBody>
      </p:sp>
      <p:sp>
        <p:nvSpPr>
          <p:cNvPr id="144" name="Shape 144"/>
          <p:cNvSpPr/>
          <p:nvPr/>
        </p:nvSpPr>
        <p:spPr>
          <a:xfrm>
            <a:off x="954225" y="2108576"/>
            <a:ext cx="11305199" cy="7051500"/>
          </a:xfrm>
          <a:prstGeom prst="rect">
            <a:avLst/>
          </a:prstGeom>
          <a:noFill/>
          <a:ln cap="flat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954236" y="2108580"/>
            <a:ext cx="560400" cy="215999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</a:p>
        </p:txBody>
      </p:sp>
      <p:cxnSp>
        <p:nvCxnSpPr>
          <p:cNvPr id="146" name="Shape 146"/>
          <p:cNvCxnSpPr/>
          <p:nvPr/>
        </p:nvCxnSpPr>
        <p:spPr>
          <a:xfrm flipH="1" rot="10800000">
            <a:off x="1000125" y="8281049"/>
            <a:ext cx="11205300" cy="4380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7" name="Shape 147"/>
          <p:cNvSpPr txBox="1"/>
          <p:nvPr/>
        </p:nvSpPr>
        <p:spPr>
          <a:xfrm>
            <a:off x="2592241" y="2139407"/>
            <a:ext cx="1296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[ingrInsuffisants est vide]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628378" y="4320555"/>
            <a:ext cx="12961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[commandeCourante n’existe pas</a:t>
            </a:r>
            <a:r>
              <a:rPr lang="fr-BE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ou payée==true]</a:t>
            </a:r>
          </a:p>
        </p:txBody>
      </p:sp>
      <p:cxnSp>
        <p:nvCxnSpPr>
          <p:cNvPr id="149" name="Shape 149"/>
          <p:cNvCxnSpPr>
            <a:stCxn id="128" idx="2"/>
          </p:cNvCxnSpPr>
          <p:nvPr/>
        </p:nvCxnSpPr>
        <p:spPr>
          <a:xfrm>
            <a:off x="5688651" y="859973"/>
            <a:ext cx="0" cy="50052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0" name="Shape 150"/>
          <p:cNvCxnSpPr>
            <a:stCxn id="129" idx="2"/>
            <a:endCxn id="151" idx="0"/>
          </p:cNvCxnSpPr>
          <p:nvPr/>
        </p:nvCxnSpPr>
        <p:spPr>
          <a:xfrm>
            <a:off x="7344835" y="859998"/>
            <a:ext cx="0" cy="19122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2" name="Shape 152"/>
          <p:cNvCxnSpPr>
            <a:stCxn id="130" idx="2"/>
          </p:cNvCxnSpPr>
          <p:nvPr/>
        </p:nvCxnSpPr>
        <p:spPr>
          <a:xfrm>
            <a:off x="9000993" y="860023"/>
            <a:ext cx="0" cy="47892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3" name="Shape 153"/>
          <p:cNvCxnSpPr>
            <a:stCxn id="131" idx="2"/>
          </p:cNvCxnSpPr>
          <p:nvPr/>
        </p:nvCxnSpPr>
        <p:spPr>
          <a:xfrm>
            <a:off x="10729210" y="864198"/>
            <a:ext cx="0" cy="65895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4" name="Shape 154"/>
          <p:cNvSpPr/>
          <p:nvPr/>
        </p:nvSpPr>
        <p:spPr>
          <a:xfrm>
            <a:off x="10621267" y="4608587"/>
            <a:ext cx="216023" cy="72008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Shape 155"/>
          <p:cNvCxnSpPr/>
          <p:nvPr/>
        </p:nvCxnSpPr>
        <p:spPr>
          <a:xfrm>
            <a:off x="2628378" y="4824610"/>
            <a:ext cx="7992887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56" name="Shape 156"/>
          <p:cNvSpPr txBox="1"/>
          <p:nvPr/>
        </p:nvSpPr>
        <p:spPr>
          <a:xfrm>
            <a:off x="9325122" y="4608587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entréeNombre</a:t>
            </a:r>
          </a:p>
        </p:txBody>
      </p:sp>
      <p:cxnSp>
        <p:nvCxnSpPr>
          <p:cNvPr id="157" name="Shape 157"/>
          <p:cNvCxnSpPr/>
          <p:nvPr/>
        </p:nvCxnSpPr>
        <p:spPr>
          <a:xfrm rot="10800000">
            <a:off x="2628379" y="5184651"/>
            <a:ext cx="7956883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158" name="Shape 158"/>
          <p:cNvSpPr txBox="1"/>
          <p:nvPr/>
        </p:nvSpPr>
        <p:spPr>
          <a:xfrm>
            <a:off x="2628378" y="4968626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</a:p>
        </p:txBody>
      </p:sp>
      <p:sp>
        <p:nvSpPr>
          <p:cNvPr id="159" name="Shape 159"/>
          <p:cNvSpPr/>
          <p:nvPr/>
        </p:nvSpPr>
        <p:spPr>
          <a:xfrm>
            <a:off x="7236890" y="5400675"/>
            <a:ext cx="216023" cy="72008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Shape 160"/>
          <p:cNvCxnSpPr/>
          <p:nvPr/>
        </p:nvCxnSpPr>
        <p:spPr>
          <a:xfrm>
            <a:off x="2628378" y="5616698"/>
            <a:ext cx="4608512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61" name="Shape 161"/>
          <p:cNvCxnSpPr/>
          <p:nvPr/>
        </p:nvCxnSpPr>
        <p:spPr>
          <a:xfrm rot="10800000">
            <a:off x="2628378" y="5976739"/>
            <a:ext cx="4608512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162" name="Shape 162"/>
          <p:cNvSpPr txBox="1"/>
          <p:nvPr/>
        </p:nvSpPr>
        <p:spPr>
          <a:xfrm>
            <a:off x="5796730" y="5400675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628378" y="6048746"/>
            <a:ext cx="129614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commandeCourante</a:t>
            </a:r>
          </a:p>
        </p:txBody>
      </p:sp>
      <p:sp>
        <p:nvSpPr>
          <p:cNvPr id="164" name="Shape 164"/>
          <p:cNvSpPr/>
          <p:nvPr/>
        </p:nvSpPr>
        <p:spPr>
          <a:xfrm>
            <a:off x="3852514" y="6480794"/>
            <a:ext cx="216023" cy="1008112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Shape 165"/>
          <p:cNvCxnSpPr/>
          <p:nvPr/>
        </p:nvCxnSpPr>
        <p:spPr>
          <a:xfrm>
            <a:off x="2628378" y="6624810"/>
            <a:ext cx="1224135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6" name="Shape 166"/>
          <p:cNvSpPr txBox="1"/>
          <p:nvPr/>
        </p:nvSpPr>
        <p:spPr>
          <a:xfrm>
            <a:off x="2628378" y="6408787"/>
            <a:ext cx="115212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ajouterPanier</a:t>
            </a:r>
          </a:p>
        </p:txBody>
      </p:sp>
      <p:sp>
        <p:nvSpPr>
          <p:cNvPr id="167" name="Shape 167"/>
          <p:cNvSpPr/>
          <p:nvPr/>
        </p:nvSpPr>
        <p:spPr>
          <a:xfrm>
            <a:off x="8893075" y="6696818"/>
            <a:ext cx="216023" cy="576064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4068539" y="6768827"/>
            <a:ext cx="4824535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9" name="Shape 169"/>
          <p:cNvSpPr txBox="1"/>
          <p:nvPr/>
        </p:nvSpPr>
        <p:spPr>
          <a:xfrm>
            <a:off x="7524922" y="6552803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</a:t>
            </a:r>
          </a:p>
        </p:txBody>
      </p:sp>
      <p:cxnSp>
        <p:nvCxnSpPr>
          <p:cNvPr id="170" name="Shape 170"/>
          <p:cNvCxnSpPr>
            <a:stCxn id="167" idx="1"/>
          </p:cNvCxnSpPr>
          <p:nvPr/>
        </p:nvCxnSpPr>
        <p:spPr>
          <a:xfrm rot="10800000">
            <a:off x="4068475" y="6984850"/>
            <a:ext cx="4824600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171" name="Shape 171"/>
          <p:cNvSpPr txBox="1"/>
          <p:nvPr/>
        </p:nvSpPr>
        <p:spPr>
          <a:xfrm>
            <a:off x="4284562" y="6768827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listeDétails</a:t>
            </a:r>
          </a:p>
        </p:txBody>
      </p:sp>
      <p:sp>
        <p:nvSpPr>
          <p:cNvPr id="172" name="Shape 172"/>
          <p:cNvSpPr/>
          <p:nvPr/>
        </p:nvSpPr>
        <p:spPr>
          <a:xfrm>
            <a:off x="5580707" y="7128867"/>
            <a:ext cx="216023" cy="36004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cxnSp>
        <p:nvCxnSpPr>
          <p:cNvPr id="173" name="Shape 173"/>
          <p:cNvCxnSpPr/>
          <p:nvPr/>
        </p:nvCxnSpPr>
        <p:spPr>
          <a:xfrm>
            <a:off x="4068539" y="7272882"/>
            <a:ext cx="1512167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4" name="Shape 174"/>
          <p:cNvSpPr txBox="1"/>
          <p:nvPr/>
        </p:nvSpPr>
        <p:spPr>
          <a:xfrm>
            <a:off x="4212555" y="7056859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décompter</a:t>
            </a:r>
          </a:p>
        </p:txBody>
      </p:sp>
      <p:cxnSp>
        <p:nvCxnSpPr>
          <p:cNvPr id="175" name="Shape 175"/>
          <p:cNvCxnSpPr/>
          <p:nvPr/>
        </p:nvCxnSpPr>
        <p:spPr>
          <a:xfrm flipH="1" rot="-5400000">
            <a:off x="2533879" y="7727423"/>
            <a:ext cx="296999" cy="107999"/>
          </a:xfrm>
          <a:prstGeom prst="bentConnector4">
            <a:avLst>
              <a:gd fmla="val -665" name="adj1"/>
              <a:gd fmla="val 311677" name="adj2"/>
            </a:avLst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6" name="Shape 176"/>
          <p:cNvSpPr txBox="1"/>
          <p:nvPr/>
        </p:nvSpPr>
        <p:spPr>
          <a:xfrm>
            <a:off x="2772394" y="7632922"/>
            <a:ext cx="115212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viderPanier</a:t>
            </a:r>
          </a:p>
        </p:txBody>
      </p:sp>
      <p:sp>
        <p:nvSpPr>
          <p:cNvPr id="177" name="Shape 177"/>
          <p:cNvSpPr/>
          <p:nvPr/>
        </p:nvSpPr>
        <p:spPr>
          <a:xfrm>
            <a:off x="2556371" y="7776939"/>
            <a:ext cx="216023" cy="36004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2628378" y="8857059"/>
            <a:ext cx="7992887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9" name="Shape 179"/>
          <p:cNvSpPr/>
          <p:nvPr/>
        </p:nvSpPr>
        <p:spPr>
          <a:xfrm>
            <a:off x="10621267" y="8641035"/>
            <a:ext cx="216023" cy="432047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9253114" y="8641035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messageErreur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2628378" y="8425010"/>
            <a:ext cx="129614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[else]</a:t>
            </a:r>
          </a:p>
        </p:txBody>
      </p:sp>
      <p:sp>
        <p:nvSpPr>
          <p:cNvPr id="182" name="Shape 182"/>
          <p:cNvSpPr/>
          <p:nvPr/>
        </p:nvSpPr>
        <p:spPr>
          <a:xfrm>
            <a:off x="989315" y="1044271"/>
            <a:ext cx="144000" cy="14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7236825" y="2772197"/>
            <a:ext cx="215999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7236825" y="3169047"/>
            <a:ext cx="215999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Shape 184"/>
          <p:cNvCxnSpPr>
            <a:endCxn id="151" idx="1"/>
          </p:cNvCxnSpPr>
          <p:nvPr/>
        </p:nvCxnSpPr>
        <p:spPr>
          <a:xfrm>
            <a:off x="2571525" y="2857697"/>
            <a:ext cx="4665300" cy="222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>
            <a:stCxn id="183" idx="1"/>
          </p:cNvCxnSpPr>
          <p:nvPr/>
        </p:nvCxnSpPr>
        <p:spPr>
          <a:xfrm rot="10800000">
            <a:off x="2600325" y="3276747"/>
            <a:ext cx="4636500" cy="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86" name="Shape 186"/>
          <p:cNvSpPr/>
          <p:nvPr/>
        </p:nvSpPr>
        <p:spPr>
          <a:xfrm>
            <a:off x="7236825" y="2772205"/>
            <a:ext cx="215999" cy="695999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4703387" y="2622575"/>
            <a:ext cx="21144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/>
              <a:t>isPayee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703400" y="3153587"/>
            <a:ext cx="8657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/>
              <a:t>payee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2561625" y="2366812"/>
            <a:ext cx="27978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800">
                <a:solidFill>
                  <a:srgbClr val="999999"/>
                </a:solidFill>
              </a:rPr>
              <a:t>[commandeCourante existe]</a:t>
            </a:r>
          </a:p>
        </p:txBody>
      </p:sp>
      <p:sp>
        <p:nvSpPr>
          <p:cNvPr id="190" name="Shape 190"/>
          <p:cNvSpPr/>
          <p:nvPr/>
        </p:nvSpPr>
        <p:spPr>
          <a:xfrm>
            <a:off x="1685248" y="2370042"/>
            <a:ext cx="560400" cy="215999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B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</a:t>
            </a:r>
          </a:p>
        </p:txBody>
      </p:sp>
      <p:cxnSp>
        <p:nvCxnSpPr>
          <p:cNvPr id="191" name="Shape 191"/>
          <p:cNvCxnSpPr>
            <a:endCxn id="159" idx="0"/>
          </p:cNvCxnSpPr>
          <p:nvPr/>
        </p:nvCxnSpPr>
        <p:spPr>
          <a:xfrm>
            <a:off x="7344002" y="3486075"/>
            <a:ext cx="900" cy="19146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92" name="Shape 192"/>
          <p:cNvSpPr/>
          <p:nvPr/>
        </p:nvSpPr>
        <p:spPr>
          <a:xfrm>
            <a:off x="1685262" y="2370050"/>
            <a:ext cx="10232100" cy="1600500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3" name="Shape 193"/>
          <p:cNvCxnSpPr>
            <a:endCxn id="167" idx="0"/>
          </p:cNvCxnSpPr>
          <p:nvPr/>
        </p:nvCxnSpPr>
        <p:spPr>
          <a:xfrm>
            <a:off x="9001086" y="5657918"/>
            <a:ext cx="0" cy="10389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4" name="Shape 194"/>
          <p:cNvCxnSpPr>
            <a:endCxn id="172" idx="0"/>
          </p:cNvCxnSpPr>
          <p:nvPr/>
        </p:nvCxnSpPr>
        <p:spPr>
          <a:xfrm>
            <a:off x="5688719" y="5879067"/>
            <a:ext cx="0" cy="12498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5" name="Shape 195"/>
          <p:cNvCxnSpPr>
            <a:endCxn id="164" idx="0"/>
          </p:cNvCxnSpPr>
          <p:nvPr/>
        </p:nvCxnSpPr>
        <p:spPr>
          <a:xfrm flipH="1">
            <a:off x="3960526" y="5857694"/>
            <a:ext cx="1800" cy="6231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6" name="Shape 196"/>
          <p:cNvCxnSpPr/>
          <p:nvPr/>
        </p:nvCxnSpPr>
        <p:spPr>
          <a:xfrm>
            <a:off x="7345000" y="6105350"/>
            <a:ext cx="17700" cy="34767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/>
          <p:nvPr/>
        </p:nvCxnSpPr>
        <p:spPr>
          <a:xfrm>
            <a:off x="8992700" y="7303062"/>
            <a:ext cx="0" cy="2326499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/>
          <p:nvPr/>
        </p:nvCxnSpPr>
        <p:spPr>
          <a:xfrm flipH="1">
            <a:off x="5686550" y="7489525"/>
            <a:ext cx="2099" cy="20832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9" name="Shape 199"/>
          <p:cNvCxnSpPr>
            <a:endCxn id="179" idx="0"/>
          </p:cNvCxnSpPr>
          <p:nvPr/>
        </p:nvCxnSpPr>
        <p:spPr>
          <a:xfrm>
            <a:off x="10729279" y="7489635"/>
            <a:ext cx="0" cy="11514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00" name="Shape 200"/>
          <p:cNvCxnSpPr/>
          <p:nvPr/>
        </p:nvCxnSpPr>
        <p:spPr>
          <a:xfrm>
            <a:off x="10726500" y="9073050"/>
            <a:ext cx="5399" cy="561899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01" name="Shape 201"/>
          <p:cNvCxnSpPr/>
          <p:nvPr/>
        </p:nvCxnSpPr>
        <p:spPr>
          <a:xfrm flipH="1">
            <a:off x="3952950" y="7489525"/>
            <a:ext cx="7499" cy="20736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02" name="Shape 202"/>
          <p:cNvCxnSpPr/>
          <p:nvPr/>
        </p:nvCxnSpPr>
        <p:spPr>
          <a:xfrm>
            <a:off x="2524125" y="9305925"/>
            <a:ext cx="0" cy="304799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2052315" y="2160315"/>
            <a:ext cx="1152128" cy="252078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:Client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96242" y="1348532"/>
            <a:ext cx="20881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fr-BE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Ajouter Panier</a:t>
            </a:r>
          </a:p>
        </p:txBody>
      </p:sp>
      <p:cxnSp>
        <p:nvCxnSpPr>
          <p:cNvPr id="209" name="Shape 209"/>
          <p:cNvCxnSpPr/>
          <p:nvPr/>
        </p:nvCxnSpPr>
        <p:spPr>
          <a:xfrm flipH="1">
            <a:off x="2484362" y="2412392"/>
            <a:ext cx="113" cy="2844265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0" name="Shape 210"/>
          <p:cNvCxnSpPr/>
          <p:nvPr/>
        </p:nvCxnSpPr>
        <p:spPr>
          <a:xfrm flipH="1" rot="10800000">
            <a:off x="1188219" y="2664370"/>
            <a:ext cx="1296143" cy="11613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11" name="Shape 211"/>
          <p:cNvSpPr txBox="1"/>
          <p:nvPr/>
        </p:nvSpPr>
        <p:spPr>
          <a:xfrm>
            <a:off x="1260226" y="2448347"/>
            <a:ext cx="90281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ajouterPanier</a:t>
            </a:r>
          </a:p>
        </p:txBody>
      </p:sp>
      <p:sp>
        <p:nvSpPr>
          <p:cNvPr id="212" name="Shape 212"/>
          <p:cNvSpPr/>
          <p:nvPr/>
        </p:nvSpPr>
        <p:spPr>
          <a:xfrm>
            <a:off x="2340347" y="3010392"/>
            <a:ext cx="288032" cy="2534298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3420467" y="2160315"/>
            <a:ext cx="1224135" cy="252078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:Consommation</a:t>
            </a:r>
          </a:p>
        </p:txBody>
      </p:sp>
      <p:cxnSp>
        <p:nvCxnSpPr>
          <p:cNvPr id="214" name="Shape 214"/>
          <p:cNvCxnSpPr>
            <a:stCxn id="213" idx="2"/>
          </p:cNvCxnSpPr>
          <p:nvPr/>
        </p:nvCxnSpPr>
        <p:spPr>
          <a:xfrm>
            <a:off x="4032535" y="2412393"/>
            <a:ext cx="0" cy="31323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5" name="Shape 215"/>
          <p:cNvSpPr/>
          <p:nvPr/>
        </p:nvSpPr>
        <p:spPr>
          <a:xfrm>
            <a:off x="4860626" y="2160315"/>
            <a:ext cx="1152128" cy="251346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:Ingrédient</a:t>
            </a:r>
          </a:p>
        </p:txBody>
      </p:sp>
      <p:sp>
        <p:nvSpPr>
          <p:cNvPr id="216" name="Shape 216"/>
          <p:cNvSpPr/>
          <p:nvPr/>
        </p:nvSpPr>
        <p:spPr>
          <a:xfrm>
            <a:off x="1044203" y="2592363"/>
            <a:ext cx="144016" cy="14401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Shape 217"/>
          <p:cNvCxnSpPr/>
          <p:nvPr/>
        </p:nvCxnSpPr>
        <p:spPr>
          <a:xfrm flipH="1" rot="10800000">
            <a:off x="2628378" y="3168427"/>
            <a:ext cx="1296143" cy="11613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18" name="Shape 218"/>
          <p:cNvSpPr/>
          <p:nvPr/>
        </p:nvSpPr>
        <p:spPr>
          <a:xfrm>
            <a:off x="3924523" y="3024410"/>
            <a:ext cx="216023" cy="2520279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2556371" y="2952402"/>
            <a:ext cx="136815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décompterStock</a:t>
            </a:r>
          </a:p>
        </p:txBody>
      </p:sp>
      <p:cxnSp>
        <p:nvCxnSpPr>
          <p:cNvPr id="220" name="Shape 220"/>
          <p:cNvCxnSpPr>
            <a:stCxn id="215" idx="2"/>
          </p:cNvCxnSpPr>
          <p:nvPr/>
        </p:nvCxnSpPr>
        <p:spPr>
          <a:xfrm>
            <a:off x="5436690" y="2411662"/>
            <a:ext cx="0" cy="1980899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1" name="Shape 221"/>
          <p:cNvSpPr/>
          <p:nvPr/>
        </p:nvSpPr>
        <p:spPr>
          <a:xfrm>
            <a:off x="1548258" y="3888507"/>
            <a:ext cx="5119624" cy="1512167"/>
          </a:xfrm>
          <a:prstGeom prst="rect">
            <a:avLst/>
          </a:prstGeom>
          <a:noFill/>
          <a:ln cap="flat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1548258" y="3888507"/>
            <a:ext cx="504056" cy="216023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2628378" y="3888507"/>
            <a:ext cx="12961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[pour tous les ingrédients de la conso]</a:t>
            </a:r>
          </a:p>
        </p:txBody>
      </p:sp>
      <p:cxnSp>
        <p:nvCxnSpPr>
          <p:cNvPr id="224" name="Shape 224"/>
          <p:cNvCxnSpPr/>
          <p:nvPr/>
        </p:nvCxnSpPr>
        <p:spPr>
          <a:xfrm flipH="1" rot="10800000">
            <a:off x="4140546" y="4320555"/>
            <a:ext cx="1224135" cy="11613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25" name="Shape 225"/>
          <p:cNvSpPr/>
          <p:nvPr/>
        </p:nvSpPr>
        <p:spPr>
          <a:xfrm>
            <a:off x="5364682" y="4104530"/>
            <a:ext cx="216023" cy="108012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068539" y="4104530"/>
            <a:ext cx="136815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enlever</a:t>
            </a:r>
          </a:p>
        </p:txBody>
      </p:sp>
      <p:cxnSp>
        <p:nvCxnSpPr>
          <p:cNvPr id="227" name="Shape 227"/>
          <p:cNvCxnSpPr>
            <a:stCxn id="212" idx="2"/>
          </p:cNvCxnSpPr>
          <p:nvPr/>
        </p:nvCxnSpPr>
        <p:spPr>
          <a:xfrm flipH="1">
            <a:off x="2476563" y="5544691"/>
            <a:ext cx="7800" cy="9132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28" name="Shape 228"/>
          <p:cNvCxnSpPr>
            <a:stCxn id="218" idx="2"/>
          </p:cNvCxnSpPr>
          <p:nvPr/>
        </p:nvCxnSpPr>
        <p:spPr>
          <a:xfrm flipH="1">
            <a:off x="4028935" y="5544690"/>
            <a:ext cx="3600" cy="9228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29" name="Shape 229"/>
          <p:cNvCxnSpPr>
            <a:stCxn id="225" idx="2"/>
          </p:cNvCxnSpPr>
          <p:nvPr/>
        </p:nvCxnSpPr>
        <p:spPr>
          <a:xfrm flipH="1">
            <a:off x="5467294" y="5184650"/>
            <a:ext cx="5400" cy="12447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914400" y="1066800"/>
            <a:ext cx="1962300" cy="3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fr-BE" u="sng"/>
              <a:t>getNumDisponible</a:t>
            </a:r>
          </a:p>
        </p:txBody>
      </p:sp>
      <p:sp>
        <p:nvSpPr>
          <p:cNvPr id="235" name="Shape 235"/>
          <p:cNvSpPr/>
          <p:nvPr/>
        </p:nvSpPr>
        <p:spPr>
          <a:xfrm>
            <a:off x="3076575" y="2143125"/>
            <a:ext cx="1485899" cy="495299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/>
              <a:t>:Consommation</a:t>
            </a:r>
          </a:p>
        </p:txBody>
      </p:sp>
      <p:sp>
        <p:nvSpPr>
          <p:cNvPr id="236" name="Shape 236"/>
          <p:cNvSpPr/>
          <p:nvPr/>
        </p:nvSpPr>
        <p:spPr>
          <a:xfrm>
            <a:off x="3571875" y="3076575"/>
            <a:ext cx="495299" cy="3124199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7" name="Shape 237"/>
          <p:cNvCxnSpPr>
            <a:stCxn id="236" idx="0"/>
            <a:endCxn id="235" idx="2"/>
          </p:cNvCxnSpPr>
          <p:nvPr/>
        </p:nvCxnSpPr>
        <p:spPr>
          <a:xfrm rot="-5400000">
            <a:off x="3600674" y="2857125"/>
            <a:ext cx="438300" cy="600"/>
          </a:xfrm>
          <a:prstGeom prst="bentConnector3">
            <a:avLst>
              <a:gd fmla="val 49983" name="adj1"/>
            </a:avLst>
          </a:prstGeom>
          <a:noFill/>
          <a:ln cap="flat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38" name="Shape 238"/>
          <p:cNvCxnSpPr/>
          <p:nvPr/>
        </p:nvCxnSpPr>
        <p:spPr>
          <a:xfrm>
            <a:off x="2600325" y="2905125"/>
            <a:ext cx="1181100" cy="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9" name="Shape 239"/>
          <p:cNvSpPr/>
          <p:nvPr/>
        </p:nvSpPr>
        <p:spPr>
          <a:xfrm>
            <a:off x="2409825" y="2809875"/>
            <a:ext cx="190500" cy="190500"/>
          </a:xfrm>
          <a:prstGeom prst="ellipse">
            <a:avLst/>
          </a:prstGeom>
          <a:solidFill>
            <a:srgbClr val="0000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2514525" y="2638275"/>
            <a:ext cx="1352699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/>
              <a:t>getNumDisponible</a:t>
            </a:r>
          </a:p>
        </p:txBody>
      </p:sp>
      <p:sp>
        <p:nvSpPr>
          <p:cNvPr id="241" name="Shape 241"/>
          <p:cNvSpPr/>
          <p:nvPr/>
        </p:nvSpPr>
        <p:spPr>
          <a:xfrm>
            <a:off x="2924175" y="3490875"/>
            <a:ext cx="6105600" cy="1776300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924175" y="3486150"/>
            <a:ext cx="561899" cy="352499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200"/>
              <a:t>loop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10025" y="3486150"/>
            <a:ext cx="3438599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>
                <a:solidFill>
                  <a:srgbClr val="B7B7B7"/>
                </a:solidFill>
              </a:rPr>
              <a:t>[</a:t>
            </a:r>
            <a:r>
              <a:rPr lang="fr-BE" sz="1000">
                <a:solidFill>
                  <a:srgbClr val="999999"/>
                </a:solidFill>
              </a:rPr>
              <a:t>pour tous les ingrédients de la consommation]</a:t>
            </a:r>
          </a:p>
        </p:txBody>
      </p:sp>
      <p:sp>
        <p:nvSpPr>
          <p:cNvPr id="244" name="Shape 244"/>
          <p:cNvSpPr/>
          <p:nvPr/>
        </p:nvSpPr>
        <p:spPr>
          <a:xfrm>
            <a:off x="5686425" y="2143125"/>
            <a:ext cx="1085999" cy="495299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BE"/>
              <a:t>:Ingredient</a:t>
            </a:r>
          </a:p>
        </p:txBody>
      </p:sp>
      <p:sp>
        <p:nvSpPr>
          <p:cNvPr id="245" name="Shape 245"/>
          <p:cNvSpPr/>
          <p:nvPr/>
        </p:nvSpPr>
        <p:spPr>
          <a:xfrm>
            <a:off x="5948475" y="4038600"/>
            <a:ext cx="561899" cy="49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6" name="Shape 246"/>
          <p:cNvCxnSpPr>
            <a:stCxn id="244" idx="2"/>
            <a:endCxn id="245" idx="0"/>
          </p:cNvCxnSpPr>
          <p:nvPr/>
        </p:nvCxnSpPr>
        <p:spPr>
          <a:xfrm flipH="1" rot="-5400000">
            <a:off x="5529674" y="3338174"/>
            <a:ext cx="1400100" cy="600"/>
          </a:xfrm>
          <a:prstGeom prst="bentConnector3">
            <a:avLst>
              <a:gd fmla="val 50003" name="adj1"/>
            </a:avLst>
          </a:prstGeom>
          <a:noFill/>
          <a:ln cap="flat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47" name="Shape 247"/>
          <p:cNvCxnSpPr>
            <a:endCxn id="245" idx="1"/>
          </p:cNvCxnSpPr>
          <p:nvPr/>
        </p:nvCxnSpPr>
        <p:spPr>
          <a:xfrm>
            <a:off x="3981374" y="4285949"/>
            <a:ext cx="1967100" cy="30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8" name="Shape 248"/>
          <p:cNvSpPr/>
          <p:nvPr/>
        </p:nvSpPr>
        <p:spPr>
          <a:xfrm>
            <a:off x="5948475" y="4514775"/>
            <a:ext cx="561899" cy="49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9" name="Shape 249"/>
          <p:cNvCxnSpPr/>
          <p:nvPr/>
        </p:nvCxnSpPr>
        <p:spPr>
          <a:xfrm flipH="1">
            <a:off x="3971999" y="4752825"/>
            <a:ext cx="1976400" cy="9599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50" name="Shape 250"/>
          <p:cNvSpPr/>
          <p:nvPr/>
        </p:nvSpPr>
        <p:spPr>
          <a:xfrm>
            <a:off x="5948475" y="4085925"/>
            <a:ext cx="561899" cy="924299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4462575" y="3981225"/>
            <a:ext cx="1485899" cy="1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/>
              <a:t>getStockActuel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514850" y="4505325"/>
            <a:ext cx="1007399" cy="1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/>
              <a:t>stockActuel</a:t>
            </a:r>
          </a:p>
        </p:txBody>
      </p:sp>
      <p:sp>
        <p:nvSpPr>
          <p:cNvPr id="253" name="Shape 253"/>
          <p:cNvSpPr/>
          <p:nvPr/>
        </p:nvSpPr>
        <p:spPr>
          <a:xfrm>
            <a:off x="3571875" y="5572125"/>
            <a:ext cx="495299" cy="49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4" name="Shape 254"/>
          <p:cNvCxnSpPr/>
          <p:nvPr/>
        </p:nvCxnSpPr>
        <p:spPr>
          <a:xfrm rot="10800000">
            <a:off x="2476574" y="5829300"/>
            <a:ext cx="1323900" cy="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55" name="Shape 255"/>
          <p:cNvSpPr txBox="1"/>
          <p:nvPr/>
        </p:nvSpPr>
        <p:spPr>
          <a:xfrm>
            <a:off x="2600325" y="5572125"/>
            <a:ext cx="11811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/>
              <a:t>numDisponible</a:t>
            </a:r>
          </a:p>
        </p:txBody>
      </p:sp>
      <p:cxnSp>
        <p:nvCxnSpPr>
          <p:cNvPr id="256" name="Shape 256"/>
          <p:cNvCxnSpPr>
            <a:stCxn id="236" idx="2"/>
          </p:cNvCxnSpPr>
          <p:nvPr/>
        </p:nvCxnSpPr>
        <p:spPr>
          <a:xfrm>
            <a:off x="3819524" y="6200774"/>
            <a:ext cx="0" cy="99060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57" name="Shape 257"/>
          <p:cNvCxnSpPr>
            <a:stCxn id="250" idx="2"/>
          </p:cNvCxnSpPr>
          <p:nvPr/>
        </p:nvCxnSpPr>
        <p:spPr>
          <a:xfrm>
            <a:off x="6229424" y="5010224"/>
            <a:ext cx="18900" cy="206700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