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601575" cy="10801350"/>
  <p:notesSz cx="6858000" cy="9144000"/>
  <p:defaultTextStyle>
    <a:defPPr>
      <a:defRPr lang="fr-FR"/>
    </a:defPPr>
    <a:lvl1pPr marL="0" algn="l" defTabSz="164565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22827" algn="l" defTabSz="164565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45652" algn="l" defTabSz="164565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68480" algn="l" defTabSz="164565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91304" algn="l" defTabSz="164565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114132" algn="l" defTabSz="164565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936957" algn="l" defTabSz="164565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59784" algn="l" defTabSz="164565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82611" algn="l" defTabSz="164565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28" y="54"/>
      </p:cViewPr>
      <p:guideLst>
        <p:guide orient="horz" pos="3402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45120" y="3355425"/>
            <a:ext cx="10711339" cy="231528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90237" y="6120768"/>
            <a:ext cx="8821103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22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45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6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91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14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36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59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82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211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80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8780161" y="1135145"/>
            <a:ext cx="8930492" cy="2419302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984312" y="1135145"/>
            <a:ext cx="26585824" cy="2419302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810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618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5440" y="6940872"/>
            <a:ext cx="10711339" cy="2145267"/>
          </a:xfrm>
        </p:spPr>
        <p:txBody>
          <a:bodyPr anchor="t"/>
          <a:lstStyle>
            <a:lvl1pPr algn="l">
              <a:defRPr sz="72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95440" y="4578075"/>
            <a:ext cx="10711339" cy="2362794"/>
          </a:xfrm>
        </p:spPr>
        <p:txBody>
          <a:bodyPr anchor="b"/>
          <a:lstStyle>
            <a:lvl1pPr marL="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1pPr>
            <a:lvl2pPr marL="8228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4565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6848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29130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411413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93695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7597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58261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149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984313" y="6615828"/>
            <a:ext cx="17758157" cy="18712338"/>
          </a:xfrm>
        </p:spPr>
        <p:txBody>
          <a:bodyPr/>
          <a:lstStyle>
            <a:lvl1pPr>
              <a:defRPr sz="5100"/>
            </a:lvl1pPr>
            <a:lvl2pPr>
              <a:defRPr sz="4300"/>
            </a:lvl2pPr>
            <a:lvl3pPr>
              <a:defRPr sz="37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9952495" y="6615828"/>
            <a:ext cx="17758159" cy="18712338"/>
          </a:xfrm>
        </p:spPr>
        <p:txBody>
          <a:bodyPr/>
          <a:lstStyle>
            <a:lvl1pPr>
              <a:defRPr sz="5100"/>
            </a:lvl1pPr>
            <a:lvl2pPr>
              <a:defRPr sz="4300"/>
            </a:lvl2pPr>
            <a:lvl3pPr>
              <a:defRPr sz="37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7/04/2015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670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79" y="432558"/>
            <a:ext cx="11341418" cy="180022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079" y="2417808"/>
            <a:ext cx="5567884" cy="1007625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827" indent="0">
              <a:buNone/>
              <a:defRPr sz="3700" b="1"/>
            </a:lvl2pPr>
            <a:lvl3pPr marL="1645652" indent="0">
              <a:buNone/>
              <a:defRPr sz="3200" b="1"/>
            </a:lvl3pPr>
            <a:lvl4pPr marL="2468480" indent="0">
              <a:buNone/>
              <a:defRPr sz="2900" b="1"/>
            </a:lvl4pPr>
            <a:lvl5pPr marL="3291304" indent="0">
              <a:buNone/>
              <a:defRPr sz="2900" b="1"/>
            </a:lvl5pPr>
            <a:lvl6pPr marL="4114132" indent="0">
              <a:buNone/>
              <a:defRPr sz="2900" b="1"/>
            </a:lvl6pPr>
            <a:lvl7pPr marL="4936957" indent="0">
              <a:buNone/>
              <a:defRPr sz="2900" b="1"/>
            </a:lvl7pPr>
            <a:lvl8pPr marL="5759784" indent="0">
              <a:buNone/>
              <a:defRPr sz="2900" b="1"/>
            </a:lvl8pPr>
            <a:lvl9pPr marL="6582611" indent="0">
              <a:buNone/>
              <a:defRPr sz="29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079" y="3425430"/>
            <a:ext cx="5567884" cy="622327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01425" y="2417808"/>
            <a:ext cx="5570072" cy="1007625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2827" indent="0">
              <a:buNone/>
              <a:defRPr sz="3700" b="1"/>
            </a:lvl2pPr>
            <a:lvl3pPr marL="1645652" indent="0">
              <a:buNone/>
              <a:defRPr sz="3200" b="1"/>
            </a:lvl3pPr>
            <a:lvl4pPr marL="2468480" indent="0">
              <a:buNone/>
              <a:defRPr sz="2900" b="1"/>
            </a:lvl4pPr>
            <a:lvl5pPr marL="3291304" indent="0">
              <a:buNone/>
              <a:defRPr sz="2900" b="1"/>
            </a:lvl5pPr>
            <a:lvl6pPr marL="4114132" indent="0">
              <a:buNone/>
              <a:defRPr sz="2900" b="1"/>
            </a:lvl6pPr>
            <a:lvl7pPr marL="4936957" indent="0">
              <a:buNone/>
              <a:defRPr sz="2900" b="1"/>
            </a:lvl7pPr>
            <a:lvl8pPr marL="5759784" indent="0">
              <a:buNone/>
              <a:defRPr sz="2900" b="1"/>
            </a:lvl8pPr>
            <a:lvl9pPr marL="6582611" indent="0">
              <a:buNone/>
              <a:defRPr sz="29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01425" y="3425430"/>
            <a:ext cx="5570072" cy="622327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7/04/2015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014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7/04/2015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852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7/04/2015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61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081" y="430056"/>
            <a:ext cx="4145831" cy="1830228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26867" y="430056"/>
            <a:ext cx="7044631" cy="9218652"/>
          </a:xfrm>
        </p:spPr>
        <p:txBody>
          <a:bodyPr/>
          <a:lstStyle>
            <a:lvl1pPr>
              <a:defRPr sz="5900"/>
            </a:lvl1pPr>
            <a:lvl2pPr>
              <a:defRPr sz="5100"/>
            </a:lvl2pPr>
            <a:lvl3pPr>
              <a:defRPr sz="43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081" y="2260284"/>
            <a:ext cx="4145831" cy="7388424"/>
          </a:xfrm>
        </p:spPr>
        <p:txBody>
          <a:bodyPr/>
          <a:lstStyle>
            <a:lvl1pPr marL="0" indent="0">
              <a:buNone/>
              <a:defRPr sz="2400"/>
            </a:lvl1pPr>
            <a:lvl2pPr marL="822827" indent="0">
              <a:buNone/>
              <a:defRPr sz="2100"/>
            </a:lvl2pPr>
            <a:lvl3pPr marL="1645652" indent="0">
              <a:buNone/>
              <a:defRPr sz="1900"/>
            </a:lvl3pPr>
            <a:lvl4pPr marL="2468480" indent="0">
              <a:buNone/>
              <a:defRPr sz="1600"/>
            </a:lvl4pPr>
            <a:lvl5pPr marL="3291304" indent="0">
              <a:buNone/>
              <a:defRPr sz="1600"/>
            </a:lvl5pPr>
            <a:lvl6pPr marL="4114132" indent="0">
              <a:buNone/>
              <a:defRPr sz="1600"/>
            </a:lvl6pPr>
            <a:lvl7pPr marL="4936957" indent="0">
              <a:buNone/>
              <a:defRPr sz="1600"/>
            </a:lvl7pPr>
            <a:lvl8pPr marL="5759784" indent="0">
              <a:buNone/>
              <a:defRPr sz="1600"/>
            </a:lvl8pPr>
            <a:lvl9pPr marL="6582611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7/04/2015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168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9998" y="7560948"/>
            <a:ext cx="7560945" cy="892611"/>
          </a:xfrm>
        </p:spPr>
        <p:txBody>
          <a:bodyPr anchor="b"/>
          <a:lstStyle>
            <a:lvl1pPr algn="l">
              <a:defRPr sz="37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469998" y="965121"/>
            <a:ext cx="7560945" cy="6480810"/>
          </a:xfrm>
        </p:spPr>
        <p:txBody>
          <a:bodyPr/>
          <a:lstStyle>
            <a:lvl1pPr marL="0" indent="0">
              <a:buNone/>
              <a:defRPr sz="5900"/>
            </a:lvl1pPr>
            <a:lvl2pPr marL="822827" indent="0">
              <a:buNone/>
              <a:defRPr sz="5100"/>
            </a:lvl2pPr>
            <a:lvl3pPr marL="1645652" indent="0">
              <a:buNone/>
              <a:defRPr sz="4300"/>
            </a:lvl3pPr>
            <a:lvl4pPr marL="2468480" indent="0">
              <a:buNone/>
              <a:defRPr sz="3700"/>
            </a:lvl4pPr>
            <a:lvl5pPr marL="3291304" indent="0">
              <a:buNone/>
              <a:defRPr sz="3700"/>
            </a:lvl5pPr>
            <a:lvl6pPr marL="4114132" indent="0">
              <a:buNone/>
              <a:defRPr sz="3700"/>
            </a:lvl6pPr>
            <a:lvl7pPr marL="4936957" indent="0">
              <a:buNone/>
              <a:defRPr sz="3700"/>
            </a:lvl7pPr>
            <a:lvl8pPr marL="5759784" indent="0">
              <a:buNone/>
              <a:defRPr sz="3700"/>
            </a:lvl8pPr>
            <a:lvl9pPr marL="6582611" indent="0">
              <a:buNone/>
              <a:defRPr sz="37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469998" y="8453559"/>
            <a:ext cx="7560945" cy="1267659"/>
          </a:xfrm>
        </p:spPr>
        <p:txBody>
          <a:bodyPr/>
          <a:lstStyle>
            <a:lvl1pPr marL="0" indent="0">
              <a:buNone/>
              <a:defRPr sz="2400"/>
            </a:lvl1pPr>
            <a:lvl2pPr marL="822827" indent="0">
              <a:buNone/>
              <a:defRPr sz="2100"/>
            </a:lvl2pPr>
            <a:lvl3pPr marL="1645652" indent="0">
              <a:buNone/>
              <a:defRPr sz="1900"/>
            </a:lvl3pPr>
            <a:lvl4pPr marL="2468480" indent="0">
              <a:buNone/>
              <a:defRPr sz="1600"/>
            </a:lvl4pPr>
            <a:lvl5pPr marL="3291304" indent="0">
              <a:buNone/>
              <a:defRPr sz="1600"/>
            </a:lvl5pPr>
            <a:lvl6pPr marL="4114132" indent="0">
              <a:buNone/>
              <a:defRPr sz="1600"/>
            </a:lvl6pPr>
            <a:lvl7pPr marL="4936957" indent="0">
              <a:buNone/>
              <a:defRPr sz="1600"/>
            </a:lvl7pPr>
            <a:lvl8pPr marL="5759784" indent="0">
              <a:buNone/>
              <a:defRPr sz="1600"/>
            </a:lvl8pPr>
            <a:lvl9pPr marL="6582611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44D5-9171-445C-8B1E-8E5ABF983562}" type="datetimeFigureOut">
              <a:rPr lang="fr-BE" smtClean="0"/>
              <a:t>7/04/2015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3673-6D10-43FC-A668-A66C8E583D4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966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30079" y="432558"/>
            <a:ext cx="11341418" cy="1800225"/>
          </a:xfrm>
          <a:prstGeom prst="rect">
            <a:avLst/>
          </a:prstGeom>
        </p:spPr>
        <p:txBody>
          <a:bodyPr vert="horz" lIns="164564" tIns="82283" rIns="164564" bIns="82283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079" y="2520318"/>
            <a:ext cx="11341418" cy="7128393"/>
          </a:xfrm>
          <a:prstGeom prst="rect">
            <a:avLst/>
          </a:prstGeom>
        </p:spPr>
        <p:txBody>
          <a:bodyPr vert="horz" lIns="164564" tIns="82283" rIns="164564" bIns="82283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30079" y="10011255"/>
            <a:ext cx="2940368" cy="575073"/>
          </a:xfrm>
          <a:prstGeom prst="rect">
            <a:avLst/>
          </a:prstGeom>
        </p:spPr>
        <p:txBody>
          <a:bodyPr vert="horz" lIns="164564" tIns="82283" rIns="164564" bIns="8228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844D5-9171-445C-8B1E-8E5ABF983562}" type="datetimeFigureOut">
              <a:rPr lang="fr-BE" smtClean="0"/>
              <a:t>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05540" y="10011255"/>
            <a:ext cx="3990499" cy="575073"/>
          </a:xfrm>
          <a:prstGeom prst="rect">
            <a:avLst/>
          </a:prstGeom>
        </p:spPr>
        <p:txBody>
          <a:bodyPr vert="horz" lIns="164564" tIns="82283" rIns="164564" bIns="8228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031129" y="10011255"/>
            <a:ext cx="2940368" cy="575073"/>
          </a:xfrm>
          <a:prstGeom prst="rect">
            <a:avLst/>
          </a:prstGeom>
        </p:spPr>
        <p:txBody>
          <a:bodyPr vert="horz" lIns="164564" tIns="82283" rIns="164564" bIns="8228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E3673-6D10-43FC-A668-A66C8E583D4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615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45652" rtl="0" eaLnBrk="1" latinLnBrk="0" hangingPunct="1"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121" indent="-617121" algn="l" defTabSz="1645652" rtl="0" eaLnBrk="1" latinLnBrk="0" hangingPunct="1">
        <a:spcBef>
          <a:spcPct val="20000"/>
        </a:spcBef>
        <a:buFont typeface="Arial" panose="020B0604020202020204" pitchFamily="34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337092" indent="-514267" algn="l" defTabSz="1645652" rtl="0" eaLnBrk="1" latinLnBrk="0" hangingPunct="1">
        <a:spcBef>
          <a:spcPct val="20000"/>
        </a:spcBef>
        <a:buFont typeface="Arial" panose="020B0604020202020204" pitchFamily="34" charset="0"/>
        <a:buChar char="–"/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057066" indent="-411414" algn="l" defTabSz="1645652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79893" indent="-411414" algn="l" defTabSz="1645652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02718" indent="-411414" algn="l" defTabSz="1645652" rtl="0" eaLnBrk="1" latinLnBrk="0" hangingPunct="1">
        <a:spcBef>
          <a:spcPct val="20000"/>
        </a:spcBef>
        <a:buFont typeface="Arial" panose="020B0604020202020204" pitchFamily="34" charset="0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25546" indent="-411414" algn="l" defTabSz="1645652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348370" indent="-411414" algn="l" defTabSz="1645652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171198" indent="-411414" algn="l" defTabSz="1645652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6994022" indent="-411414" algn="l" defTabSz="1645652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64565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22827" algn="l" defTabSz="164565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45652" algn="l" defTabSz="164565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480" algn="l" defTabSz="164565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304" algn="l" defTabSz="164565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114132" algn="l" defTabSz="164565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936957" algn="l" defTabSz="164565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59784" algn="l" defTabSz="164565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82611" algn="l" defTabSz="1645652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43"/>
          <p:cNvSpPr/>
          <p:nvPr/>
        </p:nvSpPr>
        <p:spPr>
          <a:xfrm>
            <a:off x="2160440" y="2196369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smtClean="0">
                <a:solidFill>
                  <a:schemeClr val="tx1"/>
                </a:solidFill>
              </a:rPr>
              <a:t>Client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245" name="Connecteur droit 244"/>
          <p:cNvCxnSpPr>
            <a:stCxn id="244" idx="2"/>
            <a:endCxn id="249" idx="2"/>
          </p:cNvCxnSpPr>
          <p:nvPr/>
        </p:nvCxnSpPr>
        <p:spPr>
          <a:xfrm>
            <a:off x="2484476" y="2412393"/>
            <a:ext cx="0" cy="65887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ZoneTexte 245"/>
          <p:cNvSpPr txBox="1"/>
          <p:nvPr/>
        </p:nvSpPr>
        <p:spPr>
          <a:xfrm>
            <a:off x="324236" y="1348532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b="1" u="sng" dirty="0" smtClean="0"/>
              <a:t>Confirmer panier</a:t>
            </a:r>
            <a:endParaRPr lang="fr-BE" sz="1400" b="1" u="sng" dirty="0"/>
          </a:p>
        </p:txBody>
      </p:sp>
      <p:cxnSp>
        <p:nvCxnSpPr>
          <p:cNvPr id="247" name="Connecteur droit avec flèche 246"/>
          <p:cNvCxnSpPr/>
          <p:nvPr/>
        </p:nvCxnSpPr>
        <p:spPr>
          <a:xfrm flipV="1">
            <a:off x="1080320" y="2622610"/>
            <a:ext cx="1404156" cy="116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ZoneTexte 247"/>
          <p:cNvSpPr txBox="1"/>
          <p:nvPr/>
        </p:nvSpPr>
        <p:spPr>
          <a:xfrm>
            <a:off x="1219283" y="2418200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000" dirty="0" err="1" smtClean="0"/>
              <a:t>validerPanier</a:t>
            </a:r>
            <a:endParaRPr lang="fr-BE" sz="1000" dirty="0"/>
          </a:p>
        </p:txBody>
      </p:sp>
      <p:sp>
        <p:nvSpPr>
          <p:cNvPr id="249" name="Rectangle 248"/>
          <p:cNvSpPr/>
          <p:nvPr/>
        </p:nvSpPr>
        <p:spPr>
          <a:xfrm>
            <a:off x="2376464" y="3010393"/>
            <a:ext cx="216024" cy="59907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3312568" y="2196369"/>
            <a:ext cx="1152128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smtClean="0">
                <a:solidFill>
                  <a:schemeClr val="tx1"/>
                </a:solidFill>
              </a:rPr>
              <a:t>Consommation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251" name="Connecteur droit 250"/>
          <p:cNvCxnSpPr>
            <a:stCxn id="250" idx="2"/>
            <a:endCxn id="252" idx="2"/>
          </p:cNvCxnSpPr>
          <p:nvPr/>
        </p:nvCxnSpPr>
        <p:spPr>
          <a:xfrm>
            <a:off x="3888632" y="2412393"/>
            <a:ext cx="0" cy="11020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3780620" y="3208415"/>
            <a:ext cx="216024" cy="3060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253" name="Connecteur droit avec flèche 252"/>
          <p:cNvCxnSpPr/>
          <p:nvPr/>
        </p:nvCxnSpPr>
        <p:spPr>
          <a:xfrm flipV="1">
            <a:off x="2592488" y="3208415"/>
            <a:ext cx="118813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ZoneTexte 253"/>
          <p:cNvSpPr txBox="1"/>
          <p:nvPr/>
        </p:nvSpPr>
        <p:spPr>
          <a:xfrm>
            <a:off x="2808512" y="3010393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900" dirty="0" err="1" smtClean="0"/>
              <a:t>getUtilisation</a:t>
            </a:r>
            <a:endParaRPr lang="fr-BE" sz="900" dirty="0"/>
          </a:p>
        </p:txBody>
      </p:sp>
      <p:cxnSp>
        <p:nvCxnSpPr>
          <p:cNvPr id="255" name="Connecteur droit avec flèche 254"/>
          <p:cNvCxnSpPr/>
          <p:nvPr/>
        </p:nvCxnSpPr>
        <p:spPr>
          <a:xfrm flipH="1">
            <a:off x="2592488" y="3514400"/>
            <a:ext cx="118813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ZoneTexte 255"/>
          <p:cNvSpPr txBox="1"/>
          <p:nvPr/>
        </p:nvSpPr>
        <p:spPr>
          <a:xfrm>
            <a:off x="2867822" y="3297685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900" dirty="0" smtClean="0"/>
              <a:t>utilisations</a:t>
            </a:r>
            <a:endParaRPr lang="fr-BE" sz="900" dirty="0"/>
          </a:p>
        </p:txBody>
      </p:sp>
      <p:sp>
        <p:nvSpPr>
          <p:cNvPr id="257" name="Rectangle 256"/>
          <p:cNvSpPr/>
          <p:nvPr/>
        </p:nvSpPr>
        <p:spPr>
          <a:xfrm>
            <a:off x="2484476" y="3744541"/>
            <a:ext cx="216024" cy="3060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258" name="Connecteur en angle 257"/>
          <p:cNvCxnSpPr>
            <a:endCxn id="257" idx="3"/>
          </p:cNvCxnSpPr>
          <p:nvPr/>
        </p:nvCxnSpPr>
        <p:spPr>
          <a:xfrm rot="16200000" flipH="1">
            <a:off x="2497977" y="3695035"/>
            <a:ext cx="297034" cy="108011"/>
          </a:xfrm>
          <a:prstGeom prst="bentConnector4">
            <a:avLst>
              <a:gd name="adj1" fmla="val 24242"/>
              <a:gd name="adj2" fmla="val 3116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ZoneTexte 258"/>
          <p:cNvSpPr txBox="1"/>
          <p:nvPr/>
        </p:nvSpPr>
        <p:spPr>
          <a:xfrm>
            <a:off x="2880520" y="3666726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900" dirty="0" err="1" smtClean="0"/>
              <a:t>sumIngredient</a:t>
            </a:r>
            <a:endParaRPr lang="fr-BE" sz="900" dirty="0"/>
          </a:p>
        </p:txBody>
      </p:sp>
      <p:sp>
        <p:nvSpPr>
          <p:cNvPr id="260" name="Rectangle 259"/>
          <p:cNvSpPr/>
          <p:nvPr/>
        </p:nvSpPr>
        <p:spPr>
          <a:xfrm>
            <a:off x="1728392" y="2751237"/>
            <a:ext cx="2808312" cy="8492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1728392" y="2751237"/>
            <a:ext cx="50405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err="1" smtClean="0">
                <a:solidFill>
                  <a:schemeClr val="tx1"/>
                </a:solidFill>
              </a:rPr>
              <a:t>loop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262" name="ZoneTexte 261"/>
          <p:cNvSpPr txBox="1"/>
          <p:nvPr/>
        </p:nvSpPr>
        <p:spPr>
          <a:xfrm>
            <a:off x="2656226" y="2751817"/>
            <a:ext cx="9092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 tout le panier</a:t>
            </a:r>
            <a:endParaRPr lang="fr-B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4896744" y="2195638"/>
            <a:ext cx="1152128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smtClean="0">
                <a:solidFill>
                  <a:schemeClr val="tx1"/>
                </a:solidFill>
              </a:rPr>
              <a:t>Ingrédient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264" name="Connecteur droit 263"/>
          <p:cNvCxnSpPr>
            <a:stCxn id="263" idx="2"/>
            <a:endCxn id="284" idx="2"/>
          </p:cNvCxnSpPr>
          <p:nvPr/>
        </p:nvCxnSpPr>
        <p:spPr>
          <a:xfrm>
            <a:off x="5472808" y="2411662"/>
            <a:ext cx="5458" cy="45012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5364796" y="4464621"/>
            <a:ext cx="216024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266" name="Connecteur droit avec flèche 265"/>
          <p:cNvCxnSpPr/>
          <p:nvPr/>
        </p:nvCxnSpPr>
        <p:spPr>
          <a:xfrm>
            <a:off x="2592488" y="4482623"/>
            <a:ext cx="27723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ZoneTexte 266"/>
          <p:cNvSpPr txBox="1"/>
          <p:nvPr/>
        </p:nvSpPr>
        <p:spPr>
          <a:xfrm>
            <a:off x="3672608" y="4283242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900" dirty="0" err="1" smtClean="0"/>
              <a:t>checkStock</a:t>
            </a:r>
            <a:endParaRPr lang="fr-BE" sz="900" dirty="0"/>
          </a:p>
        </p:txBody>
      </p:sp>
      <p:sp>
        <p:nvSpPr>
          <p:cNvPr id="268" name="Rectangle 267"/>
          <p:cNvSpPr/>
          <p:nvPr/>
        </p:nvSpPr>
        <p:spPr>
          <a:xfrm>
            <a:off x="6343354" y="2195638"/>
            <a:ext cx="1152128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err="1" smtClean="0">
                <a:solidFill>
                  <a:schemeClr val="tx1"/>
                </a:solidFill>
              </a:rPr>
              <a:t>DAOIngredient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269" name="Connecteur droit 268"/>
          <p:cNvCxnSpPr>
            <a:endCxn id="286" idx="2"/>
          </p:cNvCxnSpPr>
          <p:nvPr/>
        </p:nvCxnSpPr>
        <p:spPr>
          <a:xfrm>
            <a:off x="6919418" y="2411661"/>
            <a:ext cx="0" cy="46090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6811406" y="4632119"/>
            <a:ext cx="216024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271" name="Connecteur droit avec flèche 270"/>
          <p:cNvCxnSpPr/>
          <p:nvPr/>
        </p:nvCxnSpPr>
        <p:spPr>
          <a:xfrm>
            <a:off x="5580820" y="4632119"/>
            <a:ext cx="12305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ZoneTexte 271"/>
          <p:cNvSpPr txBox="1"/>
          <p:nvPr/>
        </p:nvSpPr>
        <p:spPr>
          <a:xfrm>
            <a:off x="5782377" y="4449813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900" dirty="0" err="1" smtClean="0"/>
              <a:t>getInsuffisant</a:t>
            </a:r>
            <a:endParaRPr lang="fr-BE" sz="900" dirty="0"/>
          </a:p>
        </p:txBody>
      </p:sp>
      <p:cxnSp>
        <p:nvCxnSpPr>
          <p:cNvPr id="273" name="Connecteur droit avec flèche 272"/>
          <p:cNvCxnSpPr/>
          <p:nvPr/>
        </p:nvCxnSpPr>
        <p:spPr>
          <a:xfrm flipH="1" flipV="1">
            <a:off x="5580820" y="4920151"/>
            <a:ext cx="1230586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ZoneTexte 273"/>
          <p:cNvSpPr txBox="1"/>
          <p:nvPr/>
        </p:nvSpPr>
        <p:spPr>
          <a:xfrm>
            <a:off x="5818445" y="4753233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err="1" smtClean="0"/>
              <a:t>Ingredient</a:t>
            </a:r>
            <a:r>
              <a:rPr lang="fr-BE" sz="800" dirty="0" smtClean="0"/>
              <a:t> [*]</a:t>
            </a:r>
            <a:endParaRPr lang="fr-BE" sz="800" dirty="0"/>
          </a:p>
        </p:txBody>
      </p:sp>
      <p:cxnSp>
        <p:nvCxnSpPr>
          <p:cNvPr id="275" name="Connecteur droit avec flèche 274"/>
          <p:cNvCxnSpPr>
            <a:stCxn id="265" idx="2"/>
          </p:cNvCxnSpPr>
          <p:nvPr/>
        </p:nvCxnSpPr>
        <p:spPr>
          <a:xfrm flipH="1">
            <a:off x="2592488" y="5040685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ZoneTexte 275"/>
          <p:cNvSpPr txBox="1"/>
          <p:nvPr/>
        </p:nvSpPr>
        <p:spPr>
          <a:xfrm>
            <a:off x="3510964" y="4864847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err="1" smtClean="0"/>
              <a:t>Ingredient</a:t>
            </a:r>
            <a:r>
              <a:rPr lang="fr-BE" sz="800" dirty="0" smtClean="0"/>
              <a:t> [*]</a:t>
            </a:r>
            <a:endParaRPr lang="fr-BE" sz="800" dirty="0"/>
          </a:p>
        </p:txBody>
      </p:sp>
      <p:sp>
        <p:nvSpPr>
          <p:cNvPr id="277" name="Rectangle 276"/>
          <p:cNvSpPr/>
          <p:nvPr/>
        </p:nvSpPr>
        <p:spPr>
          <a:xfrm>
            <a:off x="1706680" y="4104581"/>
            <a:ext cx="5998375" cy="1072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1706680" y="4104581"/>
            <a:ext cx="50405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err="1" smtClean="0">
                <a:solidFill>
                  <a:schemeClr val="tx1"/>
                </a:solidFill>
              </a:rPr>
              <a:t>loop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279" name="ZoneTexte 278"/>
          <p:cNvSpPr txBox="1"/>
          <p:nvPr/>
        </p:nvSpPr>
        <p:spPr>
          <a:xfrm>
            <a:off x="2675617" y="4104581"/>
            <a:ext cx="11576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 tous les ingrédients</a:t>
            </a:r>
            <a:endParaRPr lang="fr-B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0" name="Rectangle 279"/>
          <p:cNvSpPr/>
          <p:nvPr/>
        </p:nvSpPr>
        <p:spPr>
          <a:xfrm>
            <a:off x="2484476" y="5760765"/>
            <a:ext cx="216024" cy="3060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281" name="Connecteur en angle 280"/>
          <p:cNvCxnSpPr/>
          <p:nvPr/>
        </p:nvCxnSpPr>
        <p:spPr>
          <a:xfrm rot="16200000" flipH="1">
            <a:off x="2497977" y="5670702"/>
            <a:ext cx="297034" cy="108011"/>
          </a:xfrm>
          <a:prstGeom prst="bentConnector4">
            <a:avLst>
              <a:gd name="adj1" fmla="val 24242"/>
              <a:gd name="adj2" fmla="val 3116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ZoneTexte 281"/>
          <p:cNvSpPr txBox="1"/>
          <p:nvPr/>
        </p:nvSpPr>
        <p:spPr>
          <a:xfrm>
            <a:off x="2889730" y="5651898"/>
            <a:ext cx="886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900" dirty="0" err="1" smtClean="0"/>
              <a:t>messageErreur</a:t>
            </a:r>
            <a:endParaRPr lang="fr-BE" sz="900" dirty="0"/>
          </a:p>
        </p:txBody>
      </p:sp>
      <p:cxnSp>
        <p:nvCxnSpPr>
          <p:cNvPr id="283" name="Connecteur droit avec flèche 282"/>
          <p:cNvCxnSpPr/>
          <p:nvPr/>
        </p:nvCxnSpPr>
        <p:spPr>
          <a:xfrm>
            <a:off x="2592488" y="6546174"/>
            <a:ext cx="27723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5370254" y="6546174"/>
            <a:ext cx="216024" cy="366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285" name="Connecteur droit avec flèche 284"/>
          <p:cNvCxnSpPr/>
          <p:nvPr/>
        </p:nvCxnSpPr>
        <p:spPr>
          <a:xfrm>
            <a:off x="5580819" y="6732634"/>
            <a:ext cx="12305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6811406" y="6732634"/>
            <a:ext cx="216024" cy="2880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287" name="ZoneTexte 286"/>
          <p:cNvSpPr txBox="1"/>
          <p:nvPr/>
        </p:nvSpPr>
        <p:spPr>
          <a:xfrm>
            <a:off x="3655776" y="6380908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900" dirty="0" err="1" smtClean="0"/>
              <a:t>retirerStock</a:t>
            </a:r>
            <a:endParaRPr lang="fr-BE" sz="900" dirty="0"/>
          </a:p>
        </p:txBody>
      </p:sp>
      <p:sp>
        <p:nvSpPr>
          <p:cNvPr id="288" name="ZoneTexte 287"/>
          <p:cNvSpPr txBox="1"/>
          <p:nvPr/>
        </p:nvSpPr>
        <p:spPr>
          <a:xfrm>
            <a:off x="5843292" y="6564653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900" dirty="0" err="1" smtClean="0"/>
              <a:t>decompter</a:t>
            </a:r>
            <a:endParaRPr lang="fr-BE" sz="900" dirty="0"/>
          </a:p>
        </p:txBody>
      </p:sp>
      <p:sp>
        <p:nvSpPr>
          <p:cNvPr id="289" name="Rectangle 288"/>
          <p:cNvSpPr/>
          <p:nvPr/>
        </p:nvSpPr>
        <p:spPr>
          <a:xfrm>
            <a:off x="1706679" y="6196276"/>
            <a:ext cx="5998375" cy="1072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1706680" y="6196276"/>
            <a:ext cx="50405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err="1" smtClean="0">
                <a:solidFill>
                  <a:schemeClr val="tx1"/>
                </a:solidFill>
              </a:rPr>
              <a:t>loop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291" name="ZoneTexte 290"/>
          <p:cNvSpPr txBox="1"/>
          <p:nvPr/>
        </p:nvSpPr>
        <p:spPr>
          <a:xfrm>
            <a:off x="2656226" y="6196276"/>
            <a:ext cx="11576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Sur tous les ingrédients</a:t>
            </a:r>
            <a:endParaRPr lang="fr-B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7993088" y="7656311"/>
            <a:ext cx="1152128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smtClean="0">
                <a:solidFill>
                  <a:schemeClr val="tx1"/>
                </a:solidFill>
              </a:rPr>
              <a:t>Commande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293" name="Connecteur droit avec flèche 292"/>
          <p:cNvCxnSpPr/>
          <p:nvPr/>
        </p:nvCxnSpPr>
        <p:spPr>
          <a:xfrm>
            <a:off x="2592488" y="7760101"/>
            <a:ext cx="5400600" cy="42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ZoneTexte 293"/>
          <p:cNvSpPr txBox="1"/>
          <p:nvPr/>
        </p:nvSpPr>
        <p:spPr>
          <a:xfrm>
            <a:off x="4939967" y="7560965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900" dirty="0" smtClean="0"/>
              <a:t>New</a:t>
            </a:r>
            <a:endParaRPr lang="fr-BE" sz="900" dirty="0"/>
          </a:p>
        </p:txBody>
      </p:sp>
      <p:cxnSp>
        <p:nvCxnSpPr>
          <p:cNvPr id="295" name="Connecteur droit 294"/>
          <p:cNvCxnSpPr>
            <a:stCxn id="292" idx="2"/>
            <a:endCxn id="298" idx="2"/>
          </p:cNvCxnSpPr>
          <p:nvPr/>
        </p:nvCxnSpPr>
        <p:spPr>
          <a:xfrm>
            <a:off x="8569152" y="7872335"/>
            <a:ext cx="0" cy="7942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avec flèche 295"/>
          <p:cNvCxnSpPr/>
          <p:nvPr/>
        </p:nvCxnSpPr>
        <p:spPr>
          <a:xfrm>
            <a:off x="2592488" y="8209037"/>
            <a:ext cx="58686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ZoneTexte 296"/>
          <p:cNvSpPr txBox="1"/>
          <p:nvPr/>
        </p:nvSpPr>
        <p:spPr>
          <a:xfrm>
            <a:off x="4726767" y="8050213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900" dirty="0" err="1" smtClean="0"/>
              <a:t>ajouterPanier</a:t>
            </a:r>
            <a:endParaRPr lang="fr-BE" sz="900" dirty="0"/>
          </a:p>
        </p:txBody>
      </p:sp>
      <p:sp>
        <p:nvSpPr>
          <p:cNvPr id="298" name="Rectangle 297"/>
          <p:cNvSpPr/>
          <p:nvPr/>
        </p:nvSpPr>
        <p:spPr>
          <a:xfrm>
            <a:off x="8461140" y="8209037"/>
            <a:ext cx="216024" cy="4575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299" name="Connecteur droit avec flèche 298"/>
          <p:cNvCxnSpPr/>
          <p:nvPr/>
        </p:nvCxnSpPr>
        <p:spPr>
          <a:xfrm>
            <a:off x="8677164" y="8389057"/>
            <a:ext cx="7560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9433248" y="8281045"/>
            <a:ext cx="792088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err="1" smtClean="0">
                <a:solidFill>
                  <a:schemeClr val="tx1"/>
                </a:solidFill>
              </a:rPr>
              <a:t>Detail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1705967" y="7513855"/>
            <a:ext cx="8951417" cy="12712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1706680" y="7513855"/>
            <a:ext cx="50405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err="1" smtClean="0">
                <a:solidFill>
                  <a:schemeClr val="tx1"/>
                </a:solidFill>
              </a:rPr>
              <a:t>alt</a:t>
            </a:r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303" name="ZoneTexte 302"/>
          <p:cNvSpPr txBox="1"/>
          <p:nvPr/>
        </p:nvSpPr>
        <p:spPr>
          <a:xfrm>
            <a:off x="2652046" y="7515651"/>
            <a:ext cx="13933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 pas de commande ouverte</a:t>
            </a:r>
            <a:endParaRPr lang="fr-B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921649" y="5524239"/>
            <a:ext cx="10167783" cy="33606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dirty="0">
              <a:solidFill>
                <a:schemeClr val="tx1"/>
              </a:solidFill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921649" y="5524637"/>
            <a:ext cx="50405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dirty="0" err="1" smtClean="0">
                <a:solidFill>
                  <a:schemeClr val="tx1"/>
                </a:solidFill>
              </a:rPr>
              <a:t>alt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306" name="Connecteur droit 305"/>
          <p:cNvCxnSpPr/>
          <p:nvPr/>
        </p:nvCxnSpPr>
        <p:spPr>
          <a:xfrm flipV="1">
            <a:off x="921649" y="7344941"/>
            <a:ext cx="10167783" cy="360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8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45</Words>
  <Application>Microsoft Office PowerPoint</Application>
  <PresentationFormat>Personnalisé</PresentationFormat>
  <Paragraphs>29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</dc:creator>
  <cp:lastModifiedBy>Simon</cp:lastModifiedBy>
  <cp:revision>5</cp:revision>
  <dcterms:created xsi:type="dcterms:W3CDTF">2015-04-07T14:58:07Z</dcterms:created>
  <dcterms:modified xsi:type="dcterms:W3CDTF">2015-04-07T15:36:44Z</dcterms:modified>
</cp:coreProperties>
</file>