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601575" cy="10801350"/>
  <p:notesSz cx="6858000" cy="9144000"/>
  <p:defaultTextStyle>
    <a:defPPr>
      <a:defRPr lang="fr-FR"/>
    </a:defPPr>
    <a:lvl1pPr marL="0" algn="l" defTabSz="164565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22827" algn="l" defTabSz="164565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45652" algn="l" defTabSz="164565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68480" algn="l" defTabSz="164565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91304" algn="l" defTabSz="164565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114132" algn="l" defTabSz="164565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936957" algn="l" defTabSz="164565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59784" algn="l" defTabSz="164565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82611" algn="l" defTabSz="164565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923" autoAdjust="0"/>
    <p:restoredTop sz="97426" autoAdjust="0"/>
  </p:normalViewPr>
  <p:slideViewPr>
    <p:cSldViewPr>
      <p:cViewPr>
        <p:scale>
          <a:sx n="85" d="100"/>
          <a:sy n="85" d="100"/>
        </p:scale>
        <p:origin x="-1504" y="64"/>
      </p:cViewPr>
      <p:guideLst>
        <p:guide orient="horz" pos="3402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45120" y="3355425"/>
            <a:ext cx="10711339" cy="231528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90237" y="6120768"/>
            <a:ext cx="8821103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22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45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6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91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114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936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59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82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44D5-9171-445C-8B1E-8E5ABF983562}" type="datetimeFigureOut">
              <a:rPr lang="fr-BE" smtClean="0"/>
              <a:t>8/04/15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3673-6D10-43FC-A668-A66C8E583D4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211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44D5-9171-445C-8B1E-8E5ABF983562}" type="datetimeFigureOut">
              <a:rPr lang="fr-BE" smtClean="0"/>
              <a:t>8/04/15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3673-6D10-43FC-A668-A66C8E583D4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880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8780161" y="1135145"/>
            <a:ext cx="8930492" cy="2419302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984312" y="1135145"/>
            <a:ext cx="26585824" cy="2419302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44D5-9171-445C-8B1E-8E5ABF983562}" type="datetimeFigureOut">
              <a:rPr lang="fr-BE" smtClean="0"/>
              <a:t>8/04/15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3673-6D10-43FC-A668-A66C8E583D4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68102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44D5-9171-445C-8B1E-8E5ABF983562}" type="datetimeFigureOut">
              <a:rPr lang="fr-BE" smtClean="0"/>
              <a:t>8/04/15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3673-6D10-43FC-A668-A66C8E583D4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9618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5440" y="6940872"/>
            <a:ext cx="10711339" cy="2145267"/>
          </a:xfrm>
        </p:spPr>
        <p:txBody>
          <a:bodyPr anchor="t"/>
          <a:lstStyle>
            <a:lvl1pPr algn="l">
              <a:defRPr sz="7200" b="1" cap="all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95440" y="4578075"/>
            <a:ext cx="10711339" cy="2362794"/>
          </a:xfrm>
        </p:spPr>
        <p:txBody>
          <a:bodyPr anchor="b"/>
          <a:lstStyle>
            <a:lvl1pPr marL="0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1pPr>
            <a:lvl2pPr marL="8228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45652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6848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29130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411413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93695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75978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58261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44D5-9171-445C-8B1E-8E5ABF983562}" type="datetimeFigureOut">
              <a:rPr lang="fr-BE" smtClean="0"/>
              <a:t>8/04/15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3673-6D10-43FC-A668-A66C8E583D4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0149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984313" y="6615828"/>
            <a:ext cx="17758157" cy="18712338"/>
          </a:xfrm>
        </p:spPr>
        <p:txBody>
          <a:bodyPr/>
          <a:lstStyle>
            <a:lvl1pPr>
              <a:defRPr sz="5100"/>
            </a:lvl1pPr>
            <a:lvl2pPr>
              <a:defRPr sz="4300"/>
            </a:lvl2pPr>
            <a:lvl3pPr>
              <a:defRPr sz="37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9952495" y="6615828"/>
            <a:ext cx="17758159" cy="18712338"/>
          </a:xfrm>
        </p:spPr>
        <p:txBody>
          <a:bodyPr/>
          <a:lstStyle>
            <a:lvl1pPr>
              <a:defRPr sz="5100"/>
            </a:lvl1pPr>
            <a:lvl2pPr>
              <a:defRPr sz="4300"/>
            </a:lvl2pPr>
            <a:lvl3pPr>
              <a:defRPr sz="37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44D5-9171-445C-8B1E-8E5ABF983562}" type="datetimeFigureOut">
              <a:rPr lang="fr-BE" smtClean="0"/>
              <a:t>8/04/15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3673-6D10-43FC-A668-A66C8E583D4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2670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079" y="432558"/>
            <a:ext cx="11341418" cy="1800225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079" y="2417808"/>
            <a:ext cx="5567884" cy="1007625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22827" indent="0">
              <a:buNone/>
              <a:defRPr sz="3700" b="1"/>
            </a:lvl2pPr>
            <a:lvl3pPr marL="1645652" indent="0">
              <a:buNone/>
              <a:defRPr sz="3200" b="1"/>
            </a:lvl3pPr>
            <a:lvl4pPr marL="2468480" indent="0">
              <a:buNone/>
              <a:defRPr sz="2900" b="1"/>
            </a:lvl4pPr>
            <a:lvl5pPr marL="3291304" indent="0">
              <a:buNone/>
              <a:defRPr sz="2900" b="1"/>
            </a:lvl5pPr>
            <a:lvl6pPr marL="4114132" indent="0">
              <a:buNone/>
              <a:defRPr sz="2900" b="1"/>
            </a:lvl6pPr>
            <a:lvl7pPr marL="4936957" indent="0">
              <a:buNone/>
              <a:defRPr sz="2900" b="1"/>
            </a:lvl7pPr>
            <a:lvl8pPr marL="5759784" indent="0">
              <a:buNone/>
              <a:defRPr sz="2900" b="1"/>
            </a:lvl8pPr>
            <a:lvl9pPr marL="6582611" indent="0">
              <a:buNone/>
              <a:defRPr sz="29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079" y="3425430"/>
            <a:ext cx="5567884" cy="622327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01425" y="2417808"/>
            <a:ext cx="5570072" cy="1007625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22827" indent="0">
              <a:buNone/>
              <a:defRPr sz="3700" b="1"/>
            </a:lvl2pPr>
            <a:lvl3pPr marL="1645652" indent="0">
              <a:buNone/>
              <a:defRPr sz="3200" b="1"/>
            </a:lvl3pPr>
            <a:lvl4pPr marL="2468480" indent="0">
              <a:buNone/>
              <a:defRPr sz="2900" b="1"/>
            </a:lvl4pPr>
            <a:lvl5pPr marL="3291304" indent="0">
              <a:buNone/>
              <a:defRPr sz="2900" b="1"/>
            </a:lvl5pPr>
            <a:lvl6pPr marL="4114132" indent="0">
              <a:buNone/>
              <a:defRPr sz="2900" b="1"/>
            </a:lvl6pPr>
            <a:lvl7pPr marL="4936957" indent="0">
              <a:buNone/>
              <a:defRPr sz="2900" b="1"/>
            </a:lvl7pPr>
            <a:lvl8pPr marL="5759784" indent="0">
              <a:buNone/>
              <a:defRPr sz="2900" b="1"/>
            </a:lvl8pPr>
            <a:lvl9pPr marL="6582611" indent="0">
              <a:buNone/>
              <a:defRPr sz="29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01425" y="3425430"/>
            <a:ext cx="5570072" cy="622327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44D5-9171-445C-8B1E-8E5ABF983562}" type="datetimeFigureOut">
              <a:rPr lang="fr-BE" smtClean="0"/>
              <a:t>8/04/15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3673-6D10-43FC-A668-A66C8E583D4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1014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44D5-9171-445C-8B1E-8E5ABF983562}" type="datetimeFigureOut">
              <a:rPr lang="fr-BE" smtClean="0"/>
              <a:t>8/04/15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3673-6D10-43FC-A668-A66C8E583D4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7852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44D5-9171-445C-8B1E-8E5ABF983562}" type="datetimeFigureOut">
              <a:rPr lang="fr-BE" smtClean="0"/>
              <a:t>8/04/15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3673-6D10-43FC-A668-A66C8E583D4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7613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081" y="430056"/>
            <a:ext cx="4145831" cy="1830228"/>
          </a:xfrm>
        </p:spPr>
        <p:txBody>
          <a:bodyPr anchor="b"/>
          <a:lstStyle>
            <a:lvl1pPr algn="l">
              <a:defRPr sz="37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26867" y="430056"/>
            <a:ext cx="7044631" cy="9218652"/>
          </a:xfrm>
        </p:spPr>
        <p:txBody>
          <a:bodyPr/>
          <a:lstStyle>
            <a:lvl1pPr>
              <a:defRPr sz="5900"/>
            </a:lvl1pPr>
            <a:lvl2pPr>
              <a:defRPr sz="5100"/>
            </a:lvl2pPr>
            <a:lvl3pPr>
              <a:defRPr sz="43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081" y="2260284"/>
            <a:ext cx="4145831" cy="7388424"/>
          </a:xfrm>
        </p:spPr>
        <p:txBody>
          <a:bodyPr/>
          <a:lstStyle>
            <a:lvl1pPr marL="0" indent="0">
              <a:buNone/>
              <a:defRPr sz="2400"/>
            </a:lvl1pPr>
            <a:lvl2pPr marL="822827" indent="0">
              <a:buNone/>
              <a:defRPr sz="2100"/>
            </a:lvl2pPr>
            <a:lvl3pPr marL="1645652" indent="0">
              <a:buNone/>
              <a:defRPr sz="1900"/>
            </a:lvl3pPr>
            <a:lvl4pPr marL="2468480" indent="0">
              <a:buNone/>
              <a:defRPr sz="1600"/>
            </a:lvl4pPr>
            <a:lvl5pPr marL="3291304" indent="0">
              <a:buNone/>
              <a:defRPr sz="1600"/>
            </a:lvl5pPr>
            <a:lvl6pPr marL="4114132" indent="0">
              <a:buNone/>
              <a:defRPr sz="1600"/>
            </a:lvl6pPr>
            <a:lvl7pPr marL="4936957" indent="0">
              <a:buNone/>
              <a:defRPr sz="1600"/>
            </a:lvl7pPr>
            <a:lvl8pPr marL="5759784" indent="0">
              <a:buNone/>
              <a:defRPr sz="1600"/>
            </a:lvl8pPr>
            <a:lvl9pPr marL="6582611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44D5-9171-445C-8B1E-8E5ABF983562}" type="datetimeFigureOut">
              <a:rPr lang="fr-BE" smtClean="0"/>
              <a:t>8/04/15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3673-6D10-43FC-A668-A66C8E583D4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2168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69998" y="7560948"/>
            <a:ext cx="7560945" cy="892611"/>
          </a:xfrm>
        </p:spPr>
        <p:txBody>
          <a:bodyPr anchor="b"/>
          <a:lstStyle>
            <a:lvl1pPr algn="l">
              <a:defRPr sz="37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469998" y="965121"/>
            <a:ext cx="7560945" cy="6480810"/>
          </a:xfrm>
        </p:spPr>
        <p:txBody>
          <a:bodyPr/>
          <a:lstStyle>
            <a:lvl1pPr marL="0" indent="0">
              <a:buNone/>
              <a:defRPr sz="5900"/>
            </a:lvl1pPr>
            <a:lvl2pPr marL="822827" indent="0">
              <a:buNone/>
              <a:defRPr sz="5100"/>
            </a:lvl2pPr>
            <a:lvl3pPr marL="1645652" indent="0">
              <a:buNone/>
              <a:defRPr sz="4300"/>
            </a:lvl3pPr>
            <a:lvl4pPr marL="2468480" indent="0">
              <a:buNone/>
              <a:defRPr sz="3700"/>
            </a:lvl4pPr>
            <a:lvl5pPr marL="3291304" indent="0">
              <a:buNone/>
              <a:defRPr sz="3700"/>
            </a:lvl5pPr>
            <a:lvl6pPr marL="4114132" indent="0">
              <a:buNone/>
              <a:defRPr sz="3700"/>
            </a:lvl6pPr>
            <a:lvl7pPr marL="4936957" indent="0">
              <a:buNone/>
              <a:defRPr sz="3700"/>
            </a:lvl7pPr>
            <a:lvl8pPr marL="5759784" indent="0">
              <a:buNone/>
              <a:defRPr sz="3700"/>
            </a:lvl8pPr>
            <a:lvl9pPr marL="6582611" indent="0">
              <a:buNone/>
              <a:defRPr sz="37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469998" y="8453559"/>
            <a:ext cx="7560945" cy="1267659"/>
          </a:xfrm>
        </p:spPr>
        <p:txBody>
          <a:bodyPr/>
          <a:lstStyle>
            <a:lvl1pPr marL="0" indent="0">
              <a:buNone/>
              <a:defRPr sz="2400"/>
            </a:lvl1pPr>
            <a:lvl2pPr marL="822827" indent="0">
              <a:buNone/>
              <a:defRPr sz="2100"/>
            </a:lvl2pPr>
            <a:lvl3pPr marL="1645652" indent="0">
              <a:buNone/>
              <a:defRPr sz="1900"/>
            </a:lvl3pPr>
            <a:lvl4pPr marL="2468480" indent="0">
              <a:buNone/>
              <a:defRPr sz="1600"/>
            </a:lvl4pPr>
            <a:lvl5pPr marL="3291304" indent="0">
              <a:buNone/>
              <a:defRPr sz="1600"/>
            </a:lvl5pPr>
            <a:lvl6pPr marL="4114132" indent="0">
              <a:buNone/>
              <a:defRPr sz="1600"/>
            </a:lvl6pPr>
            <a:lvl7pPr marL="4936957" indent="0">
              <a:buNone/>
              <a:defRPr sz="1600"/>
            </a:lvl7pPr>
            <a:lvl8pPr marL="5759784" indent="0">
              <a:buNone/>
              <a:defRPr sz="1600"/>
            </a:lvl8pPr>
            <a:lvl9pPr marL="6582611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44D5-9171-445C-8B1E-8E5ABF983562}" type="datetimeFigureOut">
              <a:rPr lang="fr-BE" smtClean="0"/>
              <a:t>8/04/15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3673-6D10-43FC-A668-A66C8E583D4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4966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30079" y="432558"/>
            <a:ext cx="11341418" cy="1800225"/>
          </a:xfrm>
          <a:prstGeom prst="rect">
            <a:avLst/>
          </a:prstGeom>
        </p:spPr>
        <p:txBody>
          <a:bodyPr vert="horz" lIns="164564" tIns="82283" rIns="164564" bIns="82283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079" y="2520318"/>
            <a:ext cx="11341418" cy="7128393"/>
          </a:xfrm>
          <a:prstGeom prst="rect">
            <a:avLst/>
          </a:prstGeom>
        </p:spPr>
        <p:txBody>
          <a:bodyPr vert="horz" lIns="164564" tIns="82283" rIns="164564" bIns="82283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30079" y="10011255"/>
            <a:ext cx="2940368" cy="575073"/>
          </a:xfrm>
          <a:prstGeom prst="rect">
            <a:avLst/>
          </a:prstGeom>
        </p:spPr>
        <p:txBody>
          <a:bodyPr vert="horz" lIns="164564" tIns="82283" rIns="164564" bIns="82283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844D5-9171-445C-8B1E-8E5ABF983562}" type="datetimeFigureOut">
              <a:rPr lang="fr-BE" smtClean="0"/>
              <a:t>8/04/15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05540" y="10011255"/>
            <a:ext cx="3990499" cy="575073"/>
          </a:xfrm>
          <a:prstGeom prst="rect">
            <a:avLst/>
          </a:prstGeom>
        </p:spPr>
        <p:txBody>
          <a:bodyPr vert="horz" lIns="164564" tIns="82283" rIns="164564" bIns="82283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031129" y="10011255"/>
            <a:ext cx="2940368" cy="575073"/>
          </a:xfrm>
          <a:prstGeom prst="rect">
            <a:avLst/>
          </a:prstGeom>
        </p:spPr>
        <p:txBody>
          <a:bodyPr vert="horz" lIns="164564" tIns="82283" rIns="164564" bIns="82283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E3673-6D10-43FC-A668-A66C8E583D4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0615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45652" rtl="0" eaLnBrk="1" latinLnBrk="0" hangingPunct="1">
        <a:spcBef>
          <a:spcPct val="0"/>
        </a:spcBef>
        <a:buNone/>
        <a:defRPr sz="8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7121" indent="-617121" algn="l" defTabSz="1645652" rtl="0" eaLnBrk="1" latinLnBrk="0" hangingPunct="1">
        <a:spcBef>
          <a:spcPct val="20000"/>
        </a:spcBef>
        <a:buFont typeface="Arial" panose="020B0604020202020204" pitchFamily="34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1pPr>
      <a:lvl2pPr marL="1337092" indent="-514267" algn="l" defTabSz="1645652" rtl="0" eaLnBrk="1" latinLnBrk="0" hangingPunct="1">
        <a:spcBef>
          <a:spcPct val="20000"/>
        </a:spcBef>
        <a:buFont typeface="Arial" panose="020B0604020202020204" pitchFamily="34" charset="0"/>
        <a:buChar char="–"/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057066" indent="-411414" algn="l" defTabSz="1645652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79893" indent="-411414" algn="l" defTabSz="1645652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702718" indent="-411414" algn="l" defTabSz="1645652" rtl="0" eaLnBrk="1" latinLnBrk="0" hangingPunct="1">
        <a:spcBef>
          <a:spcPct val="20000"/>
        </a:spcBef>
        <a:buFont typeface="Arial" panose="020B0604020202020204" pitchFamily="34" charset="0"/>
        <a:buChar char="»"/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525546" indent="-411414" algn="l" defTabSz="1645652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348370" indent="-411414" algn="l" defTabSz="1645652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171198" indent="-411414" algn="l" defTabSz="1645652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6994022" indent="-411414" algn="l" defTabSz="1645652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64565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22827" algn="l" defTabSz="164565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45652" algn="l" defTabSz="164565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68480" algn="l" defTabSz="164565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304" algn="l" defTabSz="164565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114132" algn="l" defTabSz="164565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936957" algn="l" defTabSz="164565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59784" algn="l" defTabSz="164565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82611" algn="l" defTabSz="164565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0307" y="2160315"/>
            <a:ext cx="1152128" cy="25207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 smtClean="0">
                <a:solidFill>
                  <a:schemeClr val="tx1"/>
                </a:solidFill>
              </a:rPr>
              <a:t>:Utilisateur</a:t>
            </a:r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24235" y="1348532"/>
            <a:ext cx="2088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b="1" u="sng" dirty="0" smtClean="0"/>
              <a:t>Changer Mot de Passe</a:t>
            </a:r>
            <a:endParaRPr lang="fr-BE" sz="1400" b="1" u="sng" dirty="0"/>
          </a:p>
        </p:txBody>
      </p:sp>
      <p:cxnSp>
        <p:nvCxnSpPr>
          <p:cNvPr id="6" name="Connecteur droit 5"/>
          <p:cNvCxnSpPr/>
          <p:nvPr/>
        </p:nvCxnSpPr>
        <p:spPr>
          <a:xfrm flipH="1">
            <a:off x="2484363" y="2412393"/>
            <a:ext cx="113" cy="59406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V="1">
            <a:off x="1116211" y="2664371"/>
            <a:ext cx="1404156" cy="116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88219" y="2448347"/>
            <a:ext cx="8483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/>
              <a:t>changerMdp</a:t>
            </a:r>
            <a:endParaRPr lang="fr-BE" sz="1000" dirty="0"/>
          </a:p>
        </p:txBody>
      </p:sp>
      <p:sp>
        <p:nvSpPr>
          <p:cNvPr id="9" name="Rectangle 8"/>
          <p:cNvSpPr/>
          <p:nvPr/>
        </p:nvSpPr>
        <p:spPr>
          <a:xfrm>
            <a:off x="2340347" y="3010393"/>
            <a:ext cx="252141" cy="54866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84363" y="3349301"/>
            <a:ext cx="242818" cy="7552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20" name="Connecteur en angle 19"/>
          <p:cNvCxnSpPr/>
          <p:nvPr/>
        </p:nvCxnSpPr>
        <p:spPr>
          <a:xfrm rot="16200000" flipH="1">
            <a:off x="2533868" y="3262939"/>
            <a:ext cx="297034" cy="108011"/>
          </a:xfrm>
          <a:prstGeom prst="bentConnector4">
            <a:avLst>
              <a:gd name="adj1" fmla="val 299"/>
              <a:gd name="adj2" fmla="val 31164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2916411" y="3240435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900" dirty="0" smtClean="0"/>
              <a:t>isMdpCorrect</a:t>
            </a:r>
            <a:endParaRPr lang="fr-BE" sz="900" dirty="0"/>
          </a:p>
        </p:txBody>
      </p:sp>
      <p:sp>
        <p:nvSpPr>
          <p:cNvPr id="25" name="Rectangle 24"/>
          <p:cNvSpPr/>
          <p:nvPr/>
        </p:nvSpPr>
        <p:spPr>
          <a:xfrm>
            <a:off x="3348459" y="2160315"/>
            <a:ext cx="1224136" cy="25207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 smtClean="0">
                <a:solidFill>
                  <a:schemeClr val="tx1"/>
                </a:solidFill>
              </a:rPr>
              <a:t>DAOUtilisateur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26" name="Connecteur droit 25"/>
          <p:cNvCxnSpPr>
            <a:stCxn id="25" idx="2"/>
            <a:endCxn id="27" idx="2"/>
          </p:cNvCxnSpPr>
          <p:nvPr/>
        </p:nvCxnSpPr>
        <p:spPr>
          <a:xfrm flipH="1">
            <a:off x="3888519" y="2412393"/>
            <a:ext cx="72008" cy="29882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780507" y="4896619"/>
            <a:ext cx="216024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780507" y="3528467"/>
            <a:ext cx="216024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33" name="Connecteur droit avec flèche 32"/>
          <p:cNvCxnSpPr/>
          <p:nvPr/>
        </p:nvCxnSpPr>
        <p:spPr>
          <a:xfrm flipV="1">
            <a:off x="2700387" y="3726490"/>
            <a:ext cx="1116124" cy="180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2700387" y="3528467"/>
            <a:ext cx="10748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i</a:t>
            </a:r>
            <a:r>
              <a:rPr lang="fr-BE" sz="900" dirty="0" smtClean="0"/>
              <a:t>sLoginMdpCorrect</a:t>
            </a:r>
            <a:endParaRPr lang="fr-BE" sz="900" dirty="0"/>
          </a:p>
        </p:txBody>
      </p:sp>
      <p:cxnSp>
        <p:nvCxnSpPr>
          <p:cNvPr id="35" name="Connecteur droit avec flèche 34"/>
          <p:cNvCxnSpPr/>
          <p:nvPr/>
        </p:nvCxnSpPr>
        <p:spPr>
          <a:xfrm flipH="1">
            <a:off x="2700387" y="4032474"/>
            <a:ext cx="1116124" cy="4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2903713" y="3815759"/>
            <a:ext cx="789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900" dirty="0"/>
              <a:t>c</a:t>
            </a:r>
            <a:r>
              <a:rPr lang="fr-BE" sz="900" dirty="0" smtClean="0"/>
              <a:t>onfirmation</a:t>
            </a:r>
            <a:endParaRPr lang="fr-BE" sz="900" dirty="0"/>
          </a:p>
        </p:txBody>
      </p:sp>
      <p:sp>
        <p:nvSpPr>
          <p:cNvPr id="44" name="Rectangle 43"/>
          <p:cNvSpPr/>
          <p:nvPr/>
        </p:nvSpPr>
        <p:spPr>
          <a:xfrm>
            <a:off x="900187" y="4248547"/>
            <a:ext cx="6336703" cy="41044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00187" y="4248547"/>
            <a:ext cx="50405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 err="1" smtClean="0">
                <a:solidFill>
                  <a:schemeClr val="tx1"/>
                </a:solidFill>
              </a:rPr>
              <a:t>alt</a:t>
            </a:r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2628379" y="424854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fr-B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Confirmation == true]</a:t>
            </a:r>
            <a:endParaRPr lang="fr-B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692275" y="4536579"/>
            <a:ext cx="5119625" cy="22121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692275" y="4536579"/>
            <a:ext cx="50405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 err="1" smtClean="0">
                <a:solidFill>
                  <a:schemeClr val="tx1"/>
                </a:solidFill>
              </a:rPr>
              <a:t>alt</a:t>
            </a:r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2628379" y="4536579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[n</a:t>
            </a:r>
            <a:r>
              <a:rPr lang="fr-B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ew1 == new2]</a:t>
            </a:r>
            <a:endParaRPr lang="fr-B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4" name="Connecteur droit avec flèche 53"/>
          <p:cNvCxnSpPr/>
          <p:nvPr/>
        </p:nvCxnSpPr>
        <p:spPr>
          <a:xfrm flipV="1">
            <a:off x="2556371" y="5238657"/>
            <a:ext cx="118813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2772395" y="5040635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900" dirty="0" smtClean="0"/>
              <a:t>setMdp</a:t>
            </a:r>
            <a:endParaRPr lang="fr-BE" sz="900" dirty="0"/>
          </a:p>
        </p:txBody>
      </p:sp>
      <p:cxnSp>
        <p:nvCxnSpPr>
          <p:cNvPr id="56" name="Connecteur droit 55"/>
          <p:cNvCxnSpPr>
            <a:stCxn id="49" idx="1"/>
            <a:endCxn id="49" idx="3"/>
          </p:cNvCxnSpPr>
          <p:nvPr/>
        </p:nvCxnSpPr>
        <p:spPr>
          <a:xfrm>
            <a:off x="1692275" y="5642651"/>
            <a:ext cx="51196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3276451" y="5976739"/>
            <a:ext cx="886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900" dirty="0" err="1" smtClean="0"/>
              <a:t>messageErreur</a:t>
            </a:r>
            <a:endParaRPr lang="fr-BE" sz="900" dirty="0"/>
          </a:p>
        </p:txBody>
      </p:sp>
      <p:cxnSp>
        <p:nvCxnSpPr>
          <p:cNvPr id="81" name="Connecteur droit 80"/>
          <p:cNvCxnSpPr/>
          <p:nvPr/>
        </p:nvCxnSpPr>
        <p:spPr>
          <a:xfrm>
            <a:off x="900187" y="6984851"/>
            <a:ext cx="633670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ZoneTexte 86"/>
          <p:cNvSpPr txBox="1"/>
          <p:nvPr/>
        </p:nvSpPr>
        <p:spPr>
          <a:xfrm>
            <a:off x="3276451" y="7488907"/>
            <a:ext cx="886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900" dirty="0" err="1" smtClean="0"/>
              <a:t>messageErreur</a:t>
            </a:r>
            <a:endParaRPr lang="fr-BE" sz="900" dirty="0"/>
          </a:p>
        </p:txBody>
      </p:sp>
      <p:sp>
        <p:nvSpPr>
          <p:cNvPr id="93" name="Rectangle 92"/>
          <p:cNvSpPr/>
          <p:nvPr/>
        </p:nvSpPr>
        <p:spPr>
          <a:xfrm>
            <a:off x="4896744" y="2160315"/>
            <a:ext cx="1152128" cy="25134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 smtClean="0">
                <a:solidFill>
                  <a:schemeClr val="tx1"/>
                </a:solidFill>
              </a:rPr>
              <a:t>Affichage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94" name="Connecteur droit 93"/>
          <p:cNvCxnSpPr>
            <a:stCxn id="93" idx="2"/>
          </p:cNvCxnSpPr>
          <p:nvPr/>
        </p:nvCxnSpPr>
        <p:spPr>
          <a:xfrm flipH="1">
            <a:off x="5436691" y="2411662"/>
            <a:ext cx="36117" cy="55092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5292675" y="5976739"/>
            <a:ext cx="21602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101" name="Connecteur droit avec flèche 100"/>
          <p:cNvCxnSpPr>
            <a:endCxn id="99" idx="1"/>
          </p:cNvCxnSpPr>
          <p:nvPr/>
        </p:nvCxnSpPr>
        <p:spPr>
          <a:xfrm>
            <a:off x="2628379" y="6192763"/>
            <a:ext cx="26642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5292675" y="7488907"/>
            <a:ext cx="21602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116" name="Connecteur droit avec flèche 115"/>
          <p:cNvCxnSpPr>
            <a:endCxn id="115" idx="1"/>
          </p:cNvCxnSpPr>
          <p:nvPr/>
        </p:nvCxnSpPr>
        <p:spPr>
          <a:xfrm>
            <a:off x="2628379" y="7704931"/>
            <a:ext cx="26642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ZoneTexte 118"/>
          <p:cNvSpPr txBox="1"/>
          <p:nvPr/>
        </p:nvSpPr>
        <p:spPr>
          <a:xfrm>
            <a:off x="2628379" y="5688707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[else]</a:t>
            </a:r>
            <a:endParaRPr lang="fr-B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0" name="ZoneTexte 119"/>
          <p:cNvSpPr txBox="1"/>
          <p:nvPr/>
        </p:nvSpPr>
        <p:spPr>
          <a:xfrm>
            <a:off x="2628379" y="6984851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[else]</a:t>
            </a:r>
            <a:endParaRPr lang="fr-B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2" name="Ellipse 121"/>
          <p:cNvSpPr/>
          <p:nvPr/>
        </p:nvSpPr>
        <p:spPr>
          <a:xfrm>
            <a:off x="972195" y="2592363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24236" y="1348532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b="1" u="sng" dirty="0" smtClean="0"/>
              <a:t>Confirmer panier</a:t>
            </a:r>
            <a:endParaRPr lang="fr-BE" sz="1400" b="1" u="sng" dirty="0"/>
          </a:p>
        </p:txBody>
      </p:sp>
      <p:sp>
        <p:nvSpPr>
          <p:cNvPr id="10" name="Rectangle 9"/>
          <p:cNvSpPr/>
          <p:nvPr/>
        </p:nvSpPr>
        <p:spPr>
          <a:xfrm>
            <a:off x="2196331" y="2232323"/>
            <a:ext cx="648072" cy="25134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:</a:t>
            </a:r>
            <a:r>
              <a:rPr lang="fr-BE" sz="1200" dirty="0" smtClean="0">
                <a:solidFill>
                  <a:schemeClr val="tx1"/>
                </a:solidFill>
              </a:rPr>
              <a:t>Client</a:t>
            </a:r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48459" y="2232323"/>
            <a:ext cx="1224136" cy="25134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 smtClean="0">
                <a:solidFill>
                  <a:schemeClr val="tx1"/>
                </a:solidFill>
              </a:rPr>
              <a:t>:Commande</a:t>
            </a:r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76651" y="2232323"/>
            <a:ext cx="1224136" cy="25134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 smtClean="0">
                <a:solidFill>
                  <a:schemeClr val="tx1"/>
                </a:solidFill>
              </a:rPr>
              <a:t>DAOIngrédients</a:t>
            </a:r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32835" y="2232323"/>
            <a:ext cx="1224136" cy="25134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 smtClean="0">
                <a:solidFill>
                  <a:schemeClr val="tx1"/>
                </a:solidFill>
              </a:rPr>
              <a:t>DAOCommande</a:t>
            </a:r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9019" y="2232323"/>
            <a:ext cx="1224136" cy="25134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 smtClean="0">
                <a:solidFill>
                  <a:schemeClr val="tx1"/>
                </a:solidFill>
              </a:rPr>
              <a:t>DAODétail</a:t>
            </a:r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117211" y="2232323"/>
            <a:ext cx="1224136" cy="25134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 smtClean="0">
                <a:solidFill>
                  <a:schemeClr val="tx1"/>
                </a:solidFill>
              </a:rPr>
              <a:t>Affichage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19" name="Connecteur droit 18"/>
          <p:cNvCxnSpPr>
            <a:stCxn id="10" idx="2"/>
          </p:cNvCxnSpPr>
          <p:nvPr/>
        </p:nvCxnSpPr>
        <p:spPr>
          <a:xfrm flipH="1">
            <a:off x="2484364" y="2483670"/>
            <a:ext cx="36003" cy="67694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1116211" y="2736379"/>
            <a:ext cx="1404156" cy="116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1332235" y="2520355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/>
              <a:t>confirmer</a:t>
            </a:r>
            <a:r>
              <a:rPr lang="fr-BE" sz="1000" dirty="0" smtClean="0"/>
              <a:t>Panier</a:t>
            </a:r>
            <a:endParaRPr lang="fr-BE" sz="1000" dirty="0"/>
          </a:p>
        </p:txBody>
      </p:sp>
      <p:sp>
        <p:nvSpPr>
          <p:cNvPr id="22" name="Rectangle 21"/>
          <p:cNvSpPr/>
          <p:nvPr/>
        </p:nvSpPr>
        <p:spPr>
          <a:xfrm>
            <a:off x="2412355" y="3024411"/>
            <a:ext cx="216024" cy="62646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24" name="Connecteur droit 23"/>
          <p:cNvCxnSpPr>
            <a:stCxn id="11" idx="2"/>
            <a:endCxn id="69" idx="2"/>
          </p:cNvCxnSpPr>
          <p:nvPr/>
        </p:nvCxnSpPr>
        <p:spPr>
          <a:xfrm>
            <a:off x="3960527" y="2483670"/>
            <a:ext cx="0" cy="50052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852515" y="3024411"/>
            <a:ext cx="216024" cy="7200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28" name="Connecteur droit avec flèche 27"/>
          <p:cNvCxnSpPr/>
          <p:nvPr/>
        </p:nvCxnSpPr>
        <p:spPr>
          <a:xfrm>
            <a:off x="2628379" y="3240435"/>
            <a:ext cx="12241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2628379" y="3024411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000" dirty="0" smtClean="0"/>
              <a:t>getInsuffisants</a:t>
            </a:r>
            <a:endParaRPr lang="fr-BE" sz="1000" dirty="0"/>
          </a:p>
        </p:txBody>
      </p:sp>
      <p:cxnSp>
        <p:nvCxnSpPr>
          <p:cNvPr id="32" name="Connecteur droit avec flèche 31"/>
          <p:cNvCxnSpPr/>
          <p:nvPr/>
        </p:nvCxnSpPr>
        <p:spPr>
          <a:xfrm flipH="1">
            <a:off x="2628379" y="3600475"/>
            <a:ext cx="118813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2628379" y="3384451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000" dirty="0" smtClean="0"/>
              <a:t>ingr</a:t>
            </a:r>
            <a:r>
              <a:rPr lang="fr-BE" sz="1000" dirty="0" smtClean="0"/>
              <a:t>Insuffisants</a:t>
            </a:r>
            <a:endParaRPr lang="fr-BE" sz="1000" dirty="0"/>
          </a:p>
        </p:txBody>
      </p:sp>
      <p:sp>
        <p:nvSpPr>
          <p:cNvPr id="34" name="Rectangle 33"/>
          <p:cNvSpPr/>
          <p:nvPr/>
        </p:nvSpPr>
        <p:spPr>
          <a:xfrm>
            <a:off x="1685217" y="4272512"/>
            <a:ext cx="10232194" cy="20642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685217" y="4272512"/>
            <a:ext cx="560445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 smtClean="0">
                <a:solidFill>
                  <a:schemeClr val="tx1"/>
                </a:solidFill>
              </a:rPr>
              <a:t>opt</a:t>
            </a:r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00187" y="3888507"/>
            <a:ext cx="11305256" cy="52565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00186" y="3888905"/>
            <a:ext cx="560445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 err="1" smtClean="0">
                <a:solidFill>
                  <a:schemeClr val="tx1"/>
                </a:solidFill>
              </a:rPr>
              <a:t>alt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38" name="Connecteur droit 37"/>
          <p:cNvCxnSpPr/>
          <p:nvPr/>
        </p:nvCxnSpPr>
        <p:spPr>
          <a:xfrm flipV="1">
            <a:off x="900187" y="8280995"/>
            <a:ext cx="11305256" cy="565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2628379" y="3888507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[ingrInsuffisants est vide]</a:t>
            </a:r>
            <a:endParaRPr lang="fr-B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2628379" y="4320555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[commandeCourante n’existe pas]</a:t>
            </a:r>
            <a:endParaRPr lang="fr-B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Connecteur droit 42"/>
          <p:cNvCxnSpPr>
            <a:stCxn id="13" idx="2"/>
            <a:endCxn id="91" idx="2"/>
          </p:cNvCxnSpPr>
          <p:nvPr/>
        </p:nvCxnSpPr>
        <p:spPr>
          <a:xfrm>
            <a:off x="5688719" y="2483670"/>
            <a:ext cx="0" cy="50052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stCxn id="14" idx="2"/>
            <a:endCxn id="62" idx="2"/>
          </p:cNvCxnSpPr>
          <p:nvPr/>
        </p:nvCxnSpPr>
        <p:spPr>
          <a:xfrm>
            <a:off x="7344903" y="2483670"/>
            <a:ext cx="0" cy="36370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15" idx="2"/>
            <a:endCxn id="73" idx="2"/>
          </p:cNvCxnSpPr>
          <p:nvPr/>
        </p:nvCxnSpPr>
        <p:spPr>
          <a:xfrm>
            <a:off x="9001087" y="2483670"/>
            <a:ext cx="0" cy="47892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6" idx="2"/>
            <a:endCxn id="100" idx="2"/>
          </p:cNvCxnSpPr>
          <p:nvPr/>
        </p:nvCxnSpPr>
        <p:spPr>
          <a:xfrm>
            <a:off x="10729279" y="2483670"/>
            <a:ext cx="0" cy="65894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0621267" y="4608587"/>
            <a:ext cx="216024" cy="7200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52" name="Connecteur droit avec flèche 51"/>
          <p:cNvCxnSpPr/>
          <p:nvPr/>
        </p:nvCxnSpPr>
        <p:spPr>
          <a:xfrm>
            <a:off x="2628379" y="4824611"/>
            <a:ext cx="79928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9325123" y="4608587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000" dirty="0" smtClean="0"/>
              <a:t>entréeNombre</a:t>
            </a:r>
            <a:endParaRPr lang="fr-BE" sz="1000" dirty="0"/>
          </a:p>
        </p:txBody>
      </p:sp>
      <p:cxnSp>
        <p:nvCxnSpPr>
          <p:cNvPr id="55" name="Connecteur droit avec flèche 54"/>
          <p:cNvCxnSpPr/>
          <p:nvPr/>
        </p:nvCxnSpPr>
        <p:spPr>
          <a:xfrm flipH="1">
            <a:off x="2628379" y="5184651"/>
            <a:ext cx="795688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2628379" y="4968627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000" dirty="0"/>
              <a:t>t</a:t>
            </a:r>
            <a:r>
              <a:rPr lang="fr-BE" sz="1000" dirty="0" smtClean="0"/>
              <a:t>able</a:t>
            </a:r>
            <a:endParaRPr lang="fr-BE" sz="1000" dirty="0"/>
          </a:p>
        </p:txBody>
      </p:sp>
      <p:sp>
        <p:nvSpPr>
          <p:cNvPr id="62" name="Rectangle 61"/>
          <p:cNvSpPr/>
          <p:nvPr/>
        </p:nvSpPr>
        <p:spPr>
          <a:xfrm>
            <a:off x="7236891" y="5400675"/>
            <a:ext cx="216024" cy="7200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63" name="Connecteur droit avec flèche 62"/>
          <p:cNvCxnSpPr/>
          <p:nvPr/>
        </p:nvCxnSpPr>
        <p:spPr>
          <a:xfrm>
            <a:off x="2628379" y="5616699"/>
            <a:ext cx="46085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 flipH="1">
            <a:off x="2628379" y="5976739"/>
            <a:ext cx="460851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5796731" y="5400675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000" dirty="0"/>
              <a:t>c</a:t>
            </a:r>
            <a:r>
              <a:rPr lang="fr-BE" sz="1000" dirty="0" smtClean="0"/>
              <a:t>réer</a:t>
            </a:r>
            <a:endParaRPr lang="fr-BE" sz="1000" dirty="0"/>
          </a:p>
        </p:txBody>
      </p:sp>
      <p:sp>
        <p:nvSpPr>
          <p:cNvPr id="68" name="ZoneTexte 67"/>
          <p:cNvSpPr txBox="1"/>
          <p:nvPr/>
        </p:nvSpPr>
        <p:spPr>
          <a:xfrm>
            <a:off x="2628379" y="6048747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000" dirty="0"/>
              <a:t>c</a:t>
            </a:r>
            <a:r>
              <a:rPr lang="fr-BE" sz="1000" dirty="0" smtClean="0"/>
              <a:t>ommandeCourante</a:t>
            </a:r>
            <a:endParaRPr lang="fr-BE" sz="1000" dirty="0"/>
          </a:p>
        </p:txBody>
      </p:sp>
      <p:sp>
        <p:nvSpPr>
          <p:cNvPr id="69" name="Rectangle 68"/>
          <p:cNvSpPr/>
          <p:nvPr/>
        </p:nvSpPr>
        <p:spPr>
          <a:xfrm>
            <a:off x="3852515" y="6480795"/>
            <a:ext cx="216024" cy="1008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70" name="Connecteur droit avec flèche 69"/>
          <p:cNvCxnSpPr/>
          <p:nvPr/>
        </p:nvCxnSpPr>
        <p:spPr>
          <a:xfrm>
            <a:off x="2628379" y="6624811"/>
            <a:ext cx="12241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2628379" y="6408787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000" dirty="0" smtClean="0"/>
              <a:t>ajouterPanier</a:t>
            </a:r>
            <a:endParaRPr lang="fr-BE" sz="1000" dirty="0"/>
          </a:p>
        </p:txBody>
      </p:sp>
      <p:sp>
        <p:nvSpPr>
          <p:cNvPr id="73" name="Rectangle 72"/>
          <p:cNvSpPr/>
          <p:nvPr/>
        </p:nvSpPr>
        <p:spPr>
          <a:xfrm>
            <a:off x="8893075" y="6696819"/>
            <a:ext cx="216024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 smtClean="0">
                <a:solidFill>
                  <a:schemeClr val="tx1"/>
                </a:solidFill>
              </a:rPr>
              <a:t> 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74" name="Connecteur droit avec flèche 73"/>
          <p:cNvCxnSpPr/>
          <p:nvPr/>
        </p:nvCxnSpPr>
        <p:spPr>
          <a:xfrm>
            <a:off x="4068539" y="6768827"/>
            <a:ext cx="48245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7524923" y="6552803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000" dirty="0" smtClean="0"/>
              <a:t>créer</a:t>
            </a:r>
            <a:endParaRPr lang="fr-BE" sz="1000" dirty="0"/>
          </a:p>
        </p:txBody>
      </p:sp>
      <p:cxnSp>
        <p:nvCxnSpPr>
          <p:cNvPr id="79" name="Connecteur droit avec flèche 78"/>
          <p:cNvCxnSpPr>
            <a:stCxn id="73" idx="1"/>
          </p:cNvCxnSpPr>
          <p:nvPr/>
        </p:nvCxnSpPr>
        <p:spPr>
          <a:xfrm flipH="1">
            <a:off x="4068539" y="6984851"/>
            <a:ext cx="482453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4284563" y="6768827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000" dirty="0" smtClean="0"/>
              <a:t>listeDétails</a:t>
            </a:r>
            <a:endParaRPr lang="fr-BE" sz="1000" dirty="0"/>
          </a:p>
        </p:txBody>
      </p:sp>
      <p:sp>
        <p:nvSpPr>
          <p:cNvPr id="91" name="Rectangle 90"/>
          <p:cNvSpPr/>
          <p:nvPr/>
        </p:nvSpPr>
        <p:spPr>
          <a:xfrm>
            <a:off x="5580707" y="7128867"/>
            <a:ext cx="216024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 smtClean="0">
                <a:solidFill>
                  <a:schemeClr val="tx1"/>
                </a:solidFill>
              </a:rPr>
              <a:t> 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92" name="Connecteur droit avec flèche 91"/>
          <p:cNvCxnSpPr/>
          <p:nvPr/>
        </p:nvCxnSpPr>
        <p:spPr>
          <a:xfrm>
            <a:off x="4068539" y="7272883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93"/>
          <p:cNvSpPr txBox="1"/>
          <p:nvPr/>
        </p:nvSpPr>
        <p:spPr>
          <a:xfrm>
            <a:off x="4212555" y="7056859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000" dirty="0" smtClean="0"/>
              <a:t>dé</a:t>
            </a:r>
            <a:r>
              <a:rPr lang="fr-BE" sz="1000" dirty="0" smtClean="0"/>
              <a:t>compter</a:t>
            </a:r>
            <a:endParaRPr lang="fr-BE" sz="1000" dirty="0"/>
          </a:p>
        </p:txBody>
      </p:sp>
      <p:cxnSp>
        <p:nvCxnSpPr>
          <p:cNvPr id="95" name="Connecteur en angle 94"/>
          <p:cNvCxnSpPr/>
          <p:nvPr/>
        </p:nvCxnSpPr>
        <p:spPr>
          <a:xfrm rot="16200000" flipH="1">
            <a:off x="2533868" y="7727435"/>
            <a:ext cx="297034" cy="108011"/>
          </a:xfrm>
          <a:prstGeom prst="bentConnector4">
            <a:avLst>
              <a:gd name="adj1" fmla="val -665"/>
              <a:gd name="adj2" fmla="val 31164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ZoneTexte 96"/>
          <p:cNvSpPr txBox="1"/>
          <p:nvPr/>
        </p:nvSpPr>
        <p:spPr>
          <a:xfrm>
            <a:off x="2772395" y="7632923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000" dirty="0" smtClean="0"/>
              <a:t>viderPanier</a:t>
            </a:r>
            <a:endParaRPr lang="fr-BE" sz="1000" dirty="0"/>
          </a:p>
        </p:txBody>
      </p:sp>
      <p:sp>
        <p:nvSpPr>
          <p:cNvPr id="98" name="Rectangle 97"/>
          <p:cNvSpPr/>
          <p:nvPr/>
        </p:nvSpPr>
        <p:spPr>
          <a:xfrm>
            <a:off x="2556371" y="7776939"/>
            <a:ext cx="216024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 smtClean="0">
                <a:solidFill>
                  <a:schemeClr val="tx1"/>
                </a:solidFill>
              </a:rPr>
              <a:t> 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99" name="Connecteur droit avec flèche 98"/>
          <p:cNvCxnSpPr/>
          <p:nvPr/>
        </p:nvCxnSpPr>
        <p:spPr>
          <a:xfrm>
            <a:off x="2628379" y="8857059"/>
            <a:ext cx="79928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10621267" y="8641035"/>
            <a:ext cx="21602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9253115" y="8641035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000" dirty="0" smtClean="0"/>
              <a:t>messageErreur</a:t>
            </a:r>
            <a:endParaRPr lang="fr-BE" sz="1000" dirty="0"/>
          </a:p>
        </p:txBody>
      </p:sp>
      <p:sp>
        <p:nvSpPr>
          <p:cNvPr id="102" name="ZoneTexte 101"/>
          <p:cNvSpPr txBox="1"/>
          <p:nvPr/>
        </p:nvSpPr>
        <p:spPr>
          <a:xfrm>
            <a:off x="2628379" y="8425011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fr-B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else]</a:t>
            </a:r>
            <a:endParaRPr lang="fr-B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Ellipse 107"/>
          <p:cNvSpPr/>
          <p:nvPr/>
        </p:nvSpPr>
        <p:spPr>
          <a:xfrm>
            <a:off x="1044203" y="2664371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97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052315" y="2160315"/>
            <a:ext cx="1152128" cy="25207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 smtClean="0">
                <a:solidFill>
                  <a:schemeClr val="tx1"/>
                </a:solidFill>
              </a:rPr>
              <a:t>:Client</a:t>
            </a:r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396243" y="1348532"/>
            <a:ext cx="2088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b="1" u="sng" dirty="0" smtClean="0"/>
              <a:t>Ajouter Panier</a:t>
            </a:r>
            <a:endParaRPr lang="fr-BE" sz="1400" b="1" u="sng" dirty="0"/>
          </a:p>
        </p:txBody>
      </p:sp>
      <p:cxnSp>
        <p:nvCxnSpPr>
          <p:cNvPr id="27" name="Connecteur droit 26"/>
          <p:cNvCxnSpPr/>
          <p:nvPr/>
        </p:nvCxnSpPr>
        <p:spPr>
          <a:xfrm flipH="1">
            <a:off x="2484363" y="2412393"/>
            <a:ext cx="114" cy="28442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1188219" y="2664371"/>
            <a:ext cx="1296144" cy="116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1260227" y="2448347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smtClean="0"/>
              <a:t>ajouterPanier</a:t>
            </a:r>
            <a:endParaRPr lang="fr-BE" sz="1000" dirty="0"/>
          </a:p>
        </p:txBody>
      </p:sp>
      <p:sp>
        <p:nvSpPr>
          <p:cNvPr id="30" name="Rectangle 29"/>
          <p:cNvSpPr/>
          <p:nvPr/>
        </p:nvSpPr>
        <p:spPr>
          <a:xfrm>
            <a:off x="2340347" y="3010393"/>
            <a:ext cx="288032" cy="25342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420467" y="2160315"/>
            <a:ext cx="1224136" cy="25207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 smtClean="0">
                <a:solidFill>
                  <a:schemeClr val="tx1"/>
                </a:solidFill>
              </a:rPr>
              <a:t>:Consommation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32" name="Connecteur droit 31"/>
          <p:cNvCxnSpPr>
            <a:stCxn id="31" idx="2"/>
            <a:endCxn id="42" idx="2"/>
          </p:cNvCxnSpPr>
          <p:nvPr/>
        </p:nvCxnSpPr>
        <p:spPr>
          <a:xfrm>
            <a:off x="4032535" y="2412393"/>
            <a:ext cx="0" cy="31322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860627" y="2160315"/>
            <a:ext cx="1152128" cy="25134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 smtClean="0">
                <a:solidFill>
                  <a:schemeClr val="tx1"/>
                </a:solidFill>
              </a:rPr>
              <a:t>:Ingrédient</a:t>
            </a:r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1044203" y="2592363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avec flèche 34"/>
          <p:cNvCxnSpPr/>
          <p:nvPr/>
        </p:nvCxnSpPr>
        <p:spPr>
          <a:xfrm flipV="1">
            <a:off x="2628379" y="3168427"/>
            <a:ext cx="1296144" cy="116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924523" y="3024411"/>
            <a:ext cx="216024" cy="2520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2556371" y="2952403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000" dirty="0" smtClean="0"/>
              <a:t>décompterStock</a:t>
            </a:r>
            <a:endParaRPr lang="fr-BE" sz="1000" dirty="0"/>
          </a:p>
        </p:txBody>
      </p:sp>
      <p:cxnSp>
        <p:nvCxnSpPr>
          <p:cNvPr id="48" name="Connecteur droit 47"/>
          <p:cNvCxnSpPr>
            <a:stCxn id="33" idx="2"/>
          </p:cNvCxnSpPr>
          <p:nvPr/>
        </p:nvCxnSpPr>
        <p:spPr>
          <a:xfrm>
            <a:off x="5436691" y="2411662"/>
            <a:ext cx="0" cy="19809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548259" y="3888507"/>
            <a:ext cx="5119625" cy="15121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548259" y="3888507"/>
            <a:ext cx="50405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 smtClean="0">
                <a:solidFill>
                  <a:schemeClr val="tx1"/>
                </a:solidFill>
              </a:rPr>
              <a:t>loop</a:t>
            </a:r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2628379" y="3888507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[pour tous les ingrédients de la conso]</a:t>
            </a:r>
            <a:endParaRPr lang="fr-B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6" name="Connecteur droit avec flèche 55"/>
          <p:cNvCxnSpPr/>
          <p:nvPr/>
        </p:nvCxnSpPr>
        <p:spPr>
          <a:xfrm flipV="1">
            <a:off x="4140547" y="4320555"/>
            <a:ext cx="1224136" cy="116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364683" y="4104531"/>
            <a:ext cx="216024" cy="10801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4068539" y="4104531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000" dirty="0" smtClean="0"/>
              <a:t>enlever</a:t>
            </a:r>
            <a:endParaRPr lang="fr-BE" sz="1000" dirty="0"/>
          </a:p>
        </p:txBody>
      </p:sp>
    </p:spTree>
    <p:extLst>
      <p:ext uri="{BB962C8B-B14F-4D97-AF65-F5344CB8AC3E}">
        <p14:creationId xmlns:p14="http://schemas.microsoft.com/office/powerpoint/2010/main" val="30038196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97</Words>
  <Application>Microsoft Macintosh PowerPoint</Application>
  <PresentationFormat>Personnalisé</PresentationFormat>
  <Paragraphs>54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Simon</dc:creator>
  <cp:lastModifiedBy>Harold Somers</cp:lastModifiedBy>
  <cp:revision>28</cp:revision>
  <dcterms:created xsi:type="dcterms:W3CDTF">2015-04-07T14:58:07Z</dcterms:created>
  <dcterms:modified xsi:type="dcterms:W3CDTF">2015-04-08T15:36:41Z</dcterms:modified>
</cp:coreProperties>
</file>