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A951-83BE-4BE7-A264-2E8A951E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947FB-A4B3-43FA-8BA1-C20D0039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7847-CBA5-4DBE-A85E-77826524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0EF2-03A6-4016-91E3-3157F01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EB06-BDE9-4C83-A2BF-E02BF8F8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F823-6401-4477-9034-BFFBC294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306B-293F-48E7-96E9-7B498B512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892-D0C5-4B2E-8A1C-86F7872A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D755-22BE-4E4C-8E53-004C04EB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AB2E-DC13-49CC-AEE1-136F9F75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8531-38A0-4998-B238-F198D58C6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DC675-360B-4076-8F4E-0CE8B1F0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E6D8-60A7-4B09-80BB-316604F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DE66-D9E7-46D8-B773-77F0C63C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A321-7611-49D1-98C0-F52FAF6F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30FA-E161-4ED2-B1F2-83FC942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FEF0-722F-429C-84A7-BFDFE073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1B39-74AF-4927-A9AD-B4168DA8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1A6B-6B19-4C14-B8EC-987AD54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C9F2-8BBC-4BA3-8DB3-65C1C753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F55E-8D30-44E6-B1A0-90EE31A2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28F7-100D-4042-BB0E-91306F3C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0C0F-A6EE-4072-ABDE-392901C5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62273-2732-4D09-8708-5900D544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88A6-D21B-48DE-8D1F-511B9DC6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1D88-52B2-4D42-804C-CFDD8F6D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42DA-77A2-43BF-873D-EB88007F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50743-D04E-45D2-81ED-31583B7F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B344-C8D7-452C-B901-DCC02D51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2FD06-3101-4ADE-A2E5-A5F236E9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8959-DC32-433F-89F2-81A194F0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21EE-8182-4978-B021-79E127DC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AE0D-6961-4ECA-860A-DB27D3D9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C064-8BF6-48CA-A6FB-815ADA12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91C8D-E5E3-4CAC-AA4E-493605EE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55055-AFCC-40BB-B245-99EC6689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EA8C6-A756-4216-B7BF-12CB7026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6F3B4-B552-4FC4-BD91-1A8C72CF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F968B-56E6-477A-AE0F-66263502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C1A1-D883-4B39-9A3D-C7200D09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4B623-DA86-4393-BF09-DEA0CFC3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0955-EA54-4BCE-B722-2F361D3B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C008A-F58B-439A-9A61-83D921BD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3C71F-79FB-4C63-962C-D2F12662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35CF9-C5D0-45FD-B51F-5D2A42B8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E80C-E35D-41ED-A885-8042A3B8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A94-0021-4264-AED3-F41B4247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01D4-814A-4291-9C9C-01413BD9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DB0F-7ADF-4D89-AE9B-FC8A484A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24C75-D942-4F9E-B3FF-7D11A001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11F9E-F38D-4BC5-828D-5A28D58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9BB17-2795-41AF-8E9E-B31CFE3B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48F1-ADC0-42CC-B440-9C5C9DA9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46771-A527-4A92-A931-6E01F0EC2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781F8-5611-4B2D-A4FB-15C40D3C5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74C7-A4F7-41E2-B897-0A0A7C9A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8C82-00C4-4DD7-86C0-C8A93C75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D976-0A3E-42ED-9787-4A249618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4A884-970A-457E-9B01-F435EA23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4291-0180-43A2-963C-270F81B2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535A-4A3E-4741-8B42-C3F2E264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D2A7-3E02-4ACF-96EF-52E378494E6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5ACB-62BB-4EB4-9538-B83EA4105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A1BB-D5B8-4C18-A870-8ED768FA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50AD-C2D7-48A9-955E-AEDE0CC3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274BE-9840-42A9-9E96-E27E4DE2A510}"/>
              </a:ext>
            </a:extLst>
          </p:cNvPr>
          <p:cNvSpPr txBox="1"/>
          <p:nvPr/>
        </p:nvSpPr>
        <p:spPr>
          <a:xfrm>
            <a:off x="519953" y="6992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F3553-17F8-42EB-85D7-4C0FE90B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1347842"/>
            <a:ext cx="11218877" cy="38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3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274BE-9840-42A9-9E96-E27E4DE2A510}"/>
              </a:ext>
            </a:extLst>
          </p:cNvPr>
          <p:cNvSpPr txBox="1"/>
          <p:nvPr/>
        </p:nvSpPr>
        <p:spPr>
          <a:xfrm>
            <a:off x="519953" y="6992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D33FD-F2DB-4468-A50E-8EDF9BC7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4" y="1281931"/>
            <a:ext cx="11471383" cy="42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274BE-9840-42A9-9E96-E27E4DE2A510}"/>
              </a:ext>
            </a:extLst>
          </p:cNvPr>
          <p:cNvSpPr txBox="1"/>
          <p:nvPr/>
        </p:nvSpPr>
        <p:spPr>
          <a:xfrm>
            <a:off x="519953" y="6992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C3163-4559-4919-B7A6-3DC0AA75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6" y="1338428"/>
            <a:ext cx="10852728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Lee</dc:creator>
  <cp:lastModifiedBy>Vanessa Lee</cp:lastModifiedBy>
  <cp:revision>1</cp:revision>
  <dcterms:created xsi:type="dcterms:W3CDTF">2020-09-24T06:20:25Z</dcterms:created>
  <dcterms:modified xsi:type="dcterms:W3CDTF">2020-09-24T06:25:10Z</dcterms:modified>
</cp:coreProperties>
</file>