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57" r:id="rId6"/>
    <p:sldId id="259" r:id="rId7"/>
    <p:sldId id="266" r:id="rId8"/>
    <p:sldId id="261" r:id="rId9"/>
    <p:sldId id="267" r:id="rId10"/>
    <p:sldId id="260" r:id="rId11"/>
    <p:sldId id="268" r:id="rId12"/>
    <p:sldId id="262"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663A8-A216-4EF0-9B16-80EA4E3F33CA}" v="286" dt="2020-10-24T21:06:20.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78"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n Bankston" userId="cca0216f73cff47e" providerId="LiveId" clId="{E74663A8-A216-4EF0-9B16-80EA4E3F33CA}"/>
    <pc:docChg chg="undo custSel mod addSld delSld modSld modMainMaster">
      <pc:chgData name="Devin Bankston" userId="cca0216f73cff47e" providerId="LiveId" clId="{E74663A8-A216-4EF0-9B16-80EA4E3F33CA}" dt="2020-10-24T21:06:54.241" v="3705" actId="26606"/>
      <pc:docMkLst>
        <pc:docMk/>
      </pc:docMkLst>
      <pc:sldChg chg="setBg">
        <pc:chgData name="Devin Bankston" userId="cca0216f73cff47e" providerId="LiveId" clId="{E74663A8-A216-4EF0-9B16-80EA4E3F33CA}" dt="2020-10-24T20:39:45.704" v="2741"/>
        <pc:sldMkLst>
          <pc:docMk/>
          <pc:sldMk cId="2655781734" sldId="256"/>
        </pc:sldMkLst>
      </pc:sldChg>
      <pc:sldChg chg="modSp mod setBg">
        <pc:chgData name="Devin Bankston" userId="cca0216f73cff47e" providerId="LiveId" clId="{E74663A8-A216-4EF0-9B16-80EA4E3F33CA}" dt="2020-10-24T20:39:45.704" v="2741"/>
        <pc:sldMkLst>
          <pc:docMk/>
          <pc:sldMk cId="59416880" sldId="257"/>
        </pc:sldMkLst>
        <pc:spChg chg="mod">
          <ac:chgData name="Devin Bankston" userId="cca0216f73cff47e" providerId="LiveId" clId="{E74663A8-A216-4EF0-9B16-80EA4E3F33CA}" dt="2020-10-24T20:23:09.646" v="1348" actId="313"/>
          <ac:spMkLst>
            <pc:docMk/>
            <pc:sldMk cId="59416880" sldId="257"/>
            <ac:spMk id="3" creationId="{6DF774A9-5889-49FF-9534-C50EACE7E268}"/>
          </ac:spMkLst>
        </pc:spChg>
      </pc:sldChg>
      <pc:sldChg chg="modSp del mod">
        <pc:chgData name="Devin Bankston" userId="cca0216f73cff47e" providerId="LiveId" clId="{E74663A8-A216-4EF0-9B16-80EA4E3F33CA}" dt="2020-10-24T20:26:58.752" v="1721" actId="2696"/>
        <pc:sldMkLst>
          <pc:docMk/>
          <pc:sldMk cId="907506237" sldId="258"/>
        </pc:sldMkLst>
        <pc:spChg chg="mod">
          <ac:chgData name="Devin Bankston" userId="cca0216f73cff47e" providerId="LiveId" clId="{E74663A8-A216-4EF0-9B16-80EA4E3F33CA}" dt="2020-10-24T20:26:41.209" v="1718" actId="27636"/>
          <ac:spMkLst>
            <pc:docMk/>
            <pc:sldMk cId="907506237" sldId="258"/>
            <ac:spMk id="2" creationId="{01FAE04F-29EC-4347-B5D4-CD8F59F35FC1}"/>
          </ac:spMkLst>
        </pc:spChg>
        <pc:picChg chg="mod">
          <ac:chgData name="Devin Bankston" userId="cca0216f73cff47e" providerId="LiveId" clId="{E74663A8-A216-4EF0-9B16-80EA4E3F33CA}" dt="2020-10-24T20:22:41.964" v="1319" actId="1076"/>
          <ac:picMkLst>
            <pc:docMk/>
            <pc:sldMk cId="907506237" sldId="258"/>
            <ac:picMk id="7" creationId="{E3695388-145E-4BC8-BA25-9CD46550B2F4}"/>
          </ac:picMkLst>
        </pc:picChg>
      </pc:sldChg>
      <pc:sldChg chg="modSp mod setBg">
        <pc:chgData name="Devin Bankston" userId="cca0216f73cff47e" providerId="LiveId" clId="{E74663A8-A216-4EF0-9B16-80EA4E3F33CA}" dt="2020-10-24T20:40:13.655" v="2743" actId="20577"/>
        <pc:sldMkLst>
          <pc:docMk/>
          <pc:sldMk cId="4102293489" sldId="259"/>
        </pc:sldMkLst>
        <pc:spChg chg="mod">
          <ac:chgData name="Devin Bankston" userId="cca0216f73cff47e" providerId="LiveId" clId="{E74663A8-A216-4EF0-9B16-80EA4E3F33CA}" dt="2020-10-24T20:26:51.454" v="1720" actId="20577"/>
          <ac:spMkLst>
            <pc:docMk/>
            <pc:sldMk cId="4102293489" sldId="259"/>
            <ac:spMk id="2" creationId="{66E36223-A5CF-4270-92E0-C14CBBD6E511}"/>
          </ac:spMkLst>
        </pc:spChg>
        <pc:spChg chg="mod">
          <ac:chgData name="Devin Bankston" userId="cca0216f73cff47e" providerId="LiveId" clId="{E74663A8-A216-4EF0-9B16-80EA4E3F33CA}" dt="2020-10-24T20:40:13.655" v="2743" actId="20577"/>
          <ac:spMkLst>
            <pc:docMk/>
            <pc:sldMk cId="4102293489" sldId="259"/>
            <ac:spMk id="3" creationId="{F002F027-C29E-4C83-8689-53D9299DC3DC}"/>
          </ac:spMkLst>
        </pc:spChg>
      </pc:sldChg>
      <pc:sldChg chg="modSp mod setBg">
        <pc:chgData name="Devin Bankston" userId="cca0216f73cff47e" providerId="LiveId" clId="{E74663A8-A216-4EF0-9B16-80EA4E3F33CA}" dt="2020-10-24T20:39:45.704" v="2741"/>
        <pc:sldMkLst>
          <pc:docMk/>
          <pc:sldMk cId="4294574581" sldId="260"/>
        </pc:sldMkLst>
        <pc:spChg chg="mod">
          <ac:chgData name="Devin Bankston" userId="cca0216f73cff47e" providerId="LiveId" clId="{E74663A8-A216-4EF0-9B16-80EA4E3F33CA}" dt="2020-10-24T20:38:33.961" v="2719" actId="14100"/>
          <ac:spMkLst>
            <pc:docMk/>
            <pc:sldMk cId="4294574581" sldId="260"/>
            <ac:spMk id="3" creationId="{3A551131-E66C-48D7-A8A8-EE5B017BB8BE}"/>
          </ac:spMkLst>
        </pc:spChg>
      </pc:sldChg>
      <pc:sldChg chg="modSp mod setBg">
        <pc:chgData name="Devin Bankston" userId="cca0216f73cff47e" providerId="LiveId" clId="{E74663A8-A216-4EF0-9B16-80EA4E3F33CA}" dt="2020-10-24T20:39:45.704" v="2741"/>
        <pc:sldMkLst>
          <pc:docMk/>
          <pc:sldMk cId="392207806" sldId="261"/>
        </pc:sldMkLst>
        <pc:spChg chg="mod">
          <ac:chgData name="Devin Bankston" userId="cca0216f73cff47e" providerId="LiveId" clId="{E74663A8-A216-4EF0-9B16-80EA4E3F33CA}" dt="2020-10-24T20:38:58.987" v="2739" actId="27636"/>
          <ac:spMkLst>
            <pc:docMk/>
            <pc:sldMk cId="392207806" sldId="261"/>
            <ac:spMk id="3" creationId="{43C782FD-2747-4507-9767-528BD509C3F5}"/>
          </ac:spMkLst>
        </pc:spChg>
      </pc:sldChg>
      <pc:sldChg chg="setBg">
        <pc:chgData name="Devin Bankston" userId="cca0216f73cff47e" providerId="LiveId" clId="{E74663A8-A216-4EF0-9B16-80EA4E3F33CA}" dt="2020-10-24T20:39:45.704" v="2741"/>
        <pc:sldMkLst>
          <pc:docMk/>
          <pc:sldMk cId="2325863625" sldId="262"/>
        </pc:sldMkLst>
      </pc:sldChg>
      <pc:sldChg chg="addSp modSp new mod setBg">
        <pc:chgData name="Devin Bankston" userId="cca0216f73cff47e" providerId="LiveId" clId="{E74663A8-A216-4EF0-9B16-80EA4E3F33CA}" dt="2020-10-24T20:55:55.563" v="3154" actId="26606"/>
        <pc:sldMkLst>
          <pc:docMk/>
          <pc:sldMk cId="629913643" sldId="263"/>
        </pc:sldMkLst>
        <pc:spChg chg="mod">
          <ac:chgData name="Devin Bankston" userId="cca0216f73cff47e" providerId="LiveId" clId="{E74663A8-A216-4EF0-9B16-80EA4E3F33CA}" dt="2020-10-24T20:55:55.563" v="3154" actId="26606"/>
          <ac:spMkLst>
            <pc:docMk/>
            <pc:sldMk cId="629913643" sldId="263"/>
            <ac:spMk id="2" creationId="{BFE225B1-C31E-46AC-84B1-4AE6EA846934}"/>
          </ac:spMkLst>
        </pc:spChg>
        <pc:spChg chg="mod">
          <ac:chgData name="Devin Bankston" userId="cca0216f73cff47e" providerId="LiveId" clId="{E74663A8-A216-4EF0-9B16-80EA4E3F33CA}" dt="2020-10-24T20:55:55.563" v="3154" actId="26606"/>
          <ac:spMkLst>
            <pc:docMk/>
            <pc:sldMk cId="629913643" sldId="263"/>
            <ac:spMk id="3" creationId="{B672C11A-EB7D-4D4D-BC7D-28CC8BEB1E0F}"/>
          </ac:spMkLst>
        </pc:spChg>
        <pc:spChg chg="add">
          <ac:chgData name="Devin Bankston" userId="cca0216f73cff47e" providerId="LiveId" clId="{E74663A8-A216-4EF0-9B16-80EA4E3F33CA}" dt="2020-10-24T20:55:55.563" v="3154" actId="26606"/>
          <ac:spMkLst>
            <pc:docMk/>
            <pc:sldMk cId="629913643" sldId="263"/>
            <ac:spMk id="8" creationId="{3B854194-185D-494D-905C-7C7CB2E30F6E}"/>
          </ac:spMkLst>
        </pc:spChg>
        <pc:spChg chg="add">
          <ac:chgData name="Devin Bankston" userId="cca0216f73cff47e" providerId="LiveId" clId="{E74663A8-A216-4EF0-9B16-80EA4E3F33CA}" dt="2020-10-24T20:55:55.563" v="3154" actId="26606"/>
          <ac:spMkLst>
            <pc:docMk/>
            <pc:sldMk cId="629913643" sldId="263"/>
            <ac:spMk id="10" creationId="{B4F5FA0D-0104-4987-8241-EFF7C85B88DE}"/>
          </ac:spMkLst>
        </pc:spChg>
        <pc:picChg chg="add">
          <ac:chgData name="Devin Bankston" userId="cca0216f73cff47e" providerId="LiveId" clId="{E74663A8-A216-4EF0-9B16-80EA4E3F33CA}" dt="2020-10-24T20:55:55.563" v="3154" actId="26606"/>
          <ac:picMkLst>
            <pc:docMk/>
            <pc:sldMk cId="629913643" sldId="263"/>
            <ac:picMk id="12" creationId="{2897127E-6CEF-446C-BE87-93B7C46E49D1}"/>
          </ac:picMkLst>
        </pc:picChg>
      </pc:sldChg>
      <pc:sldChg chg="addSp delSp modSp new mod setBg">
        <pc:chgData name="Devin Bankston" userId="cca0216f73cff47e" providerId="LiveId" clId="{E74663A8-A216-4EF0-9B16-80EA4E3F33CA}" dt="2020-10-24T20:39:45.704" v="2741"/>
        <pc:sldMkLst>
          <pc:docMk/>
          <pc:sldMk cId="1141851932" sldId="264"/>
        </pc:sldMkLst>
        <pc:spChg chg="mod">
          <ac:chgData name="Devin Bankston" userId="cca0216f73cff47e" providerId="LiveId" clId="{E74663A8-A216-4EF0-9B16-80EA4E3F33CA}" dt="2020-10-24T20:25:34.885" v="1715" actId="26606"/>
          <ac:spMkLst>
            <pc:docMk/>
            <pc:sldMk cId="1141851932" sldId="264"/>
            <ac:spMk id="2" creationId="{6FB9EE9F-0238-4EF5-B713-5BDAAC0C5A7F}"/>
          </ac:spMkLst>
        </pc:spChg>
        <pc:spChg chg="mod">
          <ac:chgData name="Devin Bankston" userId="cca0216f73cff47e" providerId="LiveId" clId="{E74663A8-A216-4EF0-9B16-80EA4E3F33CA}" dt="2020-10-24T20:25:34.885" v="1715" actId="26606"/>
          <ac:spMkLst>
            <pc:docMk/>
            <pc:sldMk cId="1141851932" sldId="264"/>
            <ac:spMk id="3" creationId="{D087CA9E-0D5E-47A6-A22A-10F7E0221C67}"/>
          </ac:spMkLst>
        </pc:spChg>
        <pc:spChg chg="add del">
          <ac:chgData name="Devin Bankston" userId="cca0216f73cff47e" providerId="LiveId" clId="{E74663A8-A216-4EF0-9B16-80EA4E3F33CA}" dt="2020-10-24T20:25:34.871" v="1714" actId="26606"/>
          <ac:spMkLst>
            <pc:docMk/>
            <pc:sldMk cId="1141851932" sldId="264"/>
            <ac:spMk id="8" creationId="{4351DFE5-F63D-4BE0-BDA9-E3EB88F01AA5}"/>
          </ac:spMkLst>
        </pc:spChg>
        <pc:spChg chg="add">
          <ac:chgData name="Devin Bankston" userId="cca0216f73cff47e" providerId="LiveId" clId="{E74663A8-A216-4EF0-9B16-80EA4E3F33CA}" dt="2020-10-24T20:25:34.885" v="1715" actId="26606"/>
          <ac:spMkLst>
            <pc:docMk/>
            <pc:sldMk cId="1141851932" sldId="264"/>
            <ac:spMk id="13" creationId="{3B854194-185D-494D-905C-7C7CB2E30F6E}"/>
          </ac:spMkLst>
        </pc:spChg>
        <pc:spChg chg="add">
          <ac:chgData name="Devin Bankston" userId="cca0216f73cff47e" providerId="LiveId" clId="{E74663A8-A216-4EF0-9B16-80EA4E3F33CA}" dt="2020-10-24T20:25:34.885" v="1715" actId="26606"/>
          <ac:spMkLst>
            <pc:docMk/>
            <pc:sldMk cId="1141851932" sldId="264"/>
            <ac:spMk id="14" creationId="{B4F5FA0D-0104-4987-8241-EFF7C85B88DE}"/>
          </ac:spMkLst>
        </pc:spChg>
        <pc:picChg chg="add del">
          <ac:chgData name="Devin Bankston" userId="cca0216f73cff47e" providerId="LiveId" clId="{E74663A8-A216-4EF0-9B16-80EA4E3F33CA}" dt="2020-10-24T20:25:34.871" v="1714" actId="26606"/>
          <ac:picMkLst>
            <pc:docMk/>
            <pc:sldMk cId="1141851932" sldId="264"/>
            <ac:picMk id="10" creationId="{3AA16612-ACD2-4A16-8F2B-4514FD6BF28F}"/>
          </ac:picMkLst>
        </pc:picChg>
        <pc:picChg chg="add">
          <ac:chgData name="Devin Bankston" userId="cca0216f73cff47e" providerId="LiveId" clId="{E74663A8-A216-4EF0-9B16-80EA4E3F33CA}" dt="2020-10-24T20:25:34.885" v="1715" actId="26606"/>
          <ac:picMkLst>
            <pc:docMk/>
            <pc:sldMk cId="1141851932" sldId="264"/>
            <ac:picMk id="12" creationId="{2897127E-6CEF-446C-BE87-93B7C46E49D1}"/>
          </ac:picMkLst>
        </pc:picChg>
      </pc:sldChg>
      <pc:sldChg chg="addSp modSp new mod setBg">
        <pc:chgData name="Devin Bankston" userId="cca0216f73cff47e" providerId="LiveId" clId="{E74663A8-A216-4EF0-9B16-80EA4E3F33CA}" dt="2020-10-24T20:39:45.704" v="2741"/>
        <pc:sldMkLst>
          <pc:docMk/>
          <pc:sldMk cId="2763662825" sldId="265"/>
        </pc:sldMkLst>
        <pc:spChg chg="mod">
          <ac:chgData name="Devin Bankston" userId="cca0216f73cff47e" providerId="LiveId" clId="{E74663A8-A216-4EF0-9B16-80EA4E3F33CA}" dt="2020-10-24T20:25:41.041" v="1716" actId="26606"/>
          <ac:spMkLst>
            <pc:docMk/>
            <pc:sldMk cId="2763662825" sldId="265"/>
            <ac:spMk id="2" creationId="{4E4BA973-BC90-425A-9C54-FDFFEC4E4169}"/>
          </ac:spMkLst>
        </pc:spChg>
        <pc:spChg chg="mod">
          <ac:chgData name="Devin Bankston" userId="cca0216f73cff47e" providerId="LiveId" clId="{E74663A8-A216-4EF0-9B16-80EA4E3F33CA}" dt="2020-10-24T20:25:41.041" v="1716" actId="26606"/>
          <ac:spMkLst>
            <pc:docMk/>
            <pc:sldMk cId="2763662825" sldId="265"/>
            <ac:spMk id="3" creationId="{AC18B835-D781-4B37-92AE-881D14A402ED}"/>
          </ac:spMkLst>
        </pc:spChg>
        <pc:spChg chg="add">
          <ac:chgData name="Devin Bankston" userId="cca0216f73cff47e" providerId="LiveId" clId="{E74663A8-A216-4EF0-9B16-80EA4E3F33CA}" dt="2020-10-24T20:25:41.041" v="1716" actId="26606"/>
          <ac:spMkLst>
            <pc:docMk/>
            <pc:sldMk cId="2763662825" sldId="265"/>
            <ac:spMk id="8" creationId="{3B854194-185D-494D-905C-7C7CB2E30F6E}"/>
          </ac:spMkLst>
        </pc:spChg>
        <pc:spChg chg="add">
          <ac:chgData name="Devin Bankston" userId="cca0216f73cff47e" providerId="LiveId" clId="{E74663A8-A216-4EF0-9B16-80EA4E3F33CA}" dt="2020-10-24T20:25:41.041" v="1716" actId="26606"/>
          <ac:spMkLst>
            <pc:docMk/>
            <pc:sldMk cId="2763662825" sldId="265"/>
            <ac:spMk id="10" creationId="{B4F5FA0D-0104-4987-8241-EFF7C85B88DE}"/>
          </ac:spMkLst>
        </pc:spChg>
        <pc:picChg chg="add">
          <ac:chgData name="Devin Bankston" userId="cca0216f73cff47e" providerId="LiveId" clId="{E74663A8-A216-4EF0-9B16-80EA4E3F33CA}" dt="2020-10-24T20:25:41.041" v="1716" actId="26606"/>
          <ac:picMkLst>
            <pc:docMk/>
            <pc:sldMk cId="2763662825" sldId="265"/>
            <ac:picMk id="12" creationId="{2897127E-6CEF-446C-BE87-93B7C46E49D1}"/>
          </ac:picMkLst>
        </pc:picChg>
      </pc:sldChg>
      <pc:sldChg chg="addSp delSp modSp new mod setBg">
        <pc:chgData name="Devin Bankston" userId="cca0216f73cff47e" providerId="LiveId" clId="{E74663A8-A216-4EF0-9B16-80EA4E3F33CA}" dt="2020-10-24T21:06:54.241" v="3705" actId="26606"/>
        <pc:sldMkLst>
          <pc:docMk/>
          <pc:sldMk cId="1875448149" sldId="266"/>
        </pc:sldMkLst>
        <pc:spChg chg="mod">
          <ac:chgData name="Devin Bankston" userId="cca0216f73cff47e" providerId="LiveId" clId="{E74663A8-A216-4EF0-9B16-80EA4E3F33CA}" dt="2020-10-24T20:39:06.604" v="2740" actId="26606"/>
          <ac:spMkLst>
            <pc:docMk/>
            <pc:sldMk cId="1875448149" sldId="266"/>
            <ac:spMk id="2" creationId="{AD27A22A-A519-4A97-8BAB-454822706067}"/>
          </ac:spMkLst>
        </pc:spChg>
        <pc:spChg chg="del mod">
          <ac:chgData name="Devin Bankston" userId="cca0216f73cff47e" providerId="LiveId" clId="{E74663A8-A216-4EF0-9B16-80EA4E3F33CA}" dt="2020-10-24T21:02:13.456" v="3418" actId="26606"/>
          <ac:spMkLst>
            <pc:docMk/>
            <pc:sldMk cId="1875448149" sldId="266"/>
            <ac:spMk id="3" creationId="{79523E77-81CD-4A77-A570-5EA18A105B37}"/>
          </ac:spMkLst>
        </pc:spChg>
        <pc:spChg chg="add del">
          <ac:chgData name="Devin Bankston" userId="cca0216f73cff47e" providerId="LiveId" clId="{E74663A8-A216-4EF0-9B16-80EA4E3F33CA}" dt="2020-10-24T21:02:13.456" v="3418" actId="26606"/>
          <ac:spMkLst>
            <pc:docMk/>
            <pc:sldMk cId="1875448149" sldId="266"/>
            <ac:spMk id="8" creationId="{4351DFE5-F63D-4BE0-BDA9-E3EB88F01AA5}"/>
          </ac:spMkLst>
        </pc:spChg>
        <pc:spChg chg="add del">
          <ac:chgData name="Devin Bankston" userId="cca0216f73cff47e" providerId="LiveId" clId="{E74663A8-A216-4EF0-9B16-80EA4E3F33CA}" dt="2020-10-24T21:05:10.682" v="3689" actId="26606"/>
          <ac:spMkLst>
            <pc:docMk/>
            <pc:sldMk cId="1875448149" sldId="266"/>
            <ac:spMk id="16" creationId="{4351DFE5-F63D-4BE0-BDA9-E3EB88F01AA5}"/>
          </ac:spMkLst>
        </pc:spChg>
        <pc:spChg chg="add del">
          <ac:chgData name="Devin Bankston" userId="cca0216f73cff47e" providerId="LiveId" clId="{E74663A8-A216-4EF0-9B16-80EA4E3F33CA}" dt="2020-10-24T21:06:54.241" v="3705" actId="26606"/>
          <ac:spMkLst>
            <pc:docMk/>
            <pc:sldMk cId="1875448149" sldId="266"/>
            <ac:spMk id="23" creationId="{4351DFE5-F63D-4BE0-BDA9-E3EB88F01AA5}"/>
          </ac:spMkLst>
        </pc:spChg>
        <pc:spChg chg="add">
          <ac:chgData name="Devin Bankston" userId="cca0216f73cff47e" providerId="LiveId" clId="{E74663A8-A216-4EF0-9B16-80EA4E3F33CA}" dt="2020-10-24T21:06:54.241" v="3705" actId="26606"/>
          <ac:spMkLst>
            <pc:docMk/>
            <pc:sldMk cId="1875448149" sldId="266"/>
            <ac:spMk id="30" creationId="{4351DFE5-F63D-4BE0-BDA9-E3EB88F01AA5}"/>
          </ac:spMkLst>
        </pc:spChg>
        <pc:graphicFrameChg chg="add mod modGraphic">
          <ac:chgData name="Devin Bankston" userId="cca0216f73cff47e" providerId="LiveId" clId="{E74663A8-A216-4EF0-9B16-80EA4E3F33CA}" dt="2020-10-24T21:06:54.241" v="3705" actId="26606"/>
          <ac:graphicFrameMkLst>
            <pc:docMk/>
            <pc:sldMk cId="1875448149" sldId="266"/>
            <ac:graphicFrameMk id="12" creationId="{6AA89774-40B0-4999-B460-49C268571C49}"/>
          </ac:graphicFrameMkLst>
        </pc:graphicFrameChg>
        <pc:picChg chg="add del">
          <ac:chgData name="Devin Bankston" userId="cca0216f73cff47e" providerId="LiveId" clId="{E74663A8-A216-4EF0-9B16-80EA4E3F33CA}" dt="2020-10-24T21:02:13.456" v="3418" actId="26606"/>
          <ac:picMkLst>
            <pc:docMk/>
            <pc:sldMk cId="1875448149" sldId="266"/>
            <ac:picMk id="10" creationId="{3AA16612-ACD2-4A16-8F2B-4514FD6BF28F}"/>
          </ac:picMkLst>
        </pc:picChg>
        <pc:picChg chg="add del">
          <ac:chgData name="Devin Bankston" userId="cca0216f73cff47e" providerId="LiveId" clId="{E74663A8-A216-4EF0-9B16-80EA4E3F33CA}" dt="2020-10-24T21:05:10.682" v="3689" actId="26606"/>
          <ac:picMkLst>
            <pc:docMk/>
            <pc:sldMk cId="1875448149" sldId="266"/>
            <ac:picMk id="18" creationId="{02DD2BC0-6F29-4B4F-8D61-2DCF6D2E8E73}"/>
          </ac:picMkLst>
        </pc:picChg>
        <pc:picChg chg="add del">
          <ac:chgData name="Devin Bankston" userId="cca0216f73cff47e" providerId="LiveId" clId="{E74663A8-A216-4EF0-9B16-80EA4E3F33CA}" dt="2020-10-24T21:06:54.241" v="3705" actId="26606"/>
          <ac:picMkLst>
            <pc:docMk/>
            <pc:sldMk cId="1875448149" sldId="266"/>
            <ac:picMk id="25" creationId="{02DD2BC0-6F29-4B4F-8D61-2DCF6D2E8E73}"/>
          </ac:picMkLst>
        </pc:picChg>
        <pc:picChg chg="add">
          <ac:chgData name="Devin Bankston" userId="cca0216f73cff47e" providerId="LiveId" clId="{E74663A8-A216-4EF0-9B16-80EA4E3F33CA}" dt="2020-10-24T21:06:54.241" v="3705" actId="26606"/>
          <ac:picMkLst>
            <pc:docMk/>
            <pc:sldMk cId="1875448149" sldId="266"/>
            <ac:picMk id="32" creationId="{02DD2BC0-6F29-4B4F-8D61-2DCF6D2E8E73}"/>
          </ac:picMkLst>
        </pc:picChg>
      </pc:sldChg>
      <pc:sldChg chg="addSp delSp modSp new mod setBg">
        <pc:chgData name="Devin Bankston" userId="cca0216f73cff47e" providerId="LiveId" clId="{E74663A8-A216-4EF0-9B16-80EA4E3F33CA}" dt="2020-10-24T21:06:51.243" v="3704" actId="26606"/>
        <pc:sldMkLst>
          <pc:docMk/>
          <pc:sldMk cId="1129565268" sldId="267"/>
        </pc:sldMkLst>
        <pc:spChg chg="mod">
          <ac:chgData name="Devin Bankston" userId="cca0216f73cff47e" providerId="LiveId" clId="{E74663A8-A216-4EF0-9B16-80EA4E3F33CA}" dt="2020-10-24T20:38:52.291" v="2737" actId="5793"/>
          <ac:spMkLst>
            <pc:docMk/>
            <pc:sldMk cId="1129565268" sldId="267"/>
            <ac:spMk id="2" creationId="{74D07750-6A25-47ED-9AFA-85CA4E7B4080}"/>
          </ac:spMkLst>
        </pc:spChg>
        <pc:spChg chg="del mod">
          <ac:chgData name="Devin Bankston" userId="cca0216f73cff47e" providerId="LiveId" clId="{E74663A8-A216-4EF0-9B16-80EA4E3F33CA}" dt="2020-10-24T20:57:44.783" v="3157" actId="26606"/>
          <ac:spMkLst>
            <pc:docMk/>
            <pc:sldMk cId="1129565268" sldId="267"/>
            <ac:spMk id="3" creationId="{1A999ED3-E8CB-4C80-91C9-998C603D25B1}"/>
          </ac:spMkLst>
        </pc:spChg>
        <pc:spChg chg="add del">
          <ac:chgData name="Devin Bankston" userId="cca0216f73cff47e" providerId="LiveId" clId="{E74663A8-A216-4EF0-9B16-80EA4E3F33CA}" dt="2020-10-24T20:57:44.783" v="3157" actId="26606"/>
          <ac:spMkLst>
            <pc:docMk/>
            <pc:sldMk cId="1129565268" sldId="267"/>
            <ac:spMk id="8" creationId="{4351DFE5-F63D-4BE0-BDA9-E3EB88F01AA5}"/>
          </ac:spMkLst>
        </pc:spChg>
        <pc:spChg chg="add del">
          <ac:chgData name="Devin Bankston" userId="cca0216f73cff47e" providerId="LiveId" clId="{E74663A8-A216-4EF0-9B16-80EA4E3F33CA}" dt="2020-10-24T21:05:34.075" v="3690" actId="26606"/>
          <ac:spMkLst>
            <pc:docMk/>
            <pc:sldMk cId="1129565268" sldId="267"/>
            <ac:spMk id="16" creationId="{4351DFE5-F63D-4BE0-BDA9-E3EB88F01AA5}"/>
          </ac:spMkLst>
        </pc:spChg>
        <pc:spChg chg="add del">
          <ac:chgData name="Devin Bankston" userId="cca0216f73cff47e" providerId="LiveId" clId="{E74663A8-A216-4EF0-9B16-80EA4E3F33CA}" dt="2020-10-24T21:06:51.243" v="3704" actId="26606"/>
          <ac:spMkLst>
            <pc:docMk/>
            <pc:sldMk cId="1129565268" sldId="267"/>
            <ac:spMk id="23" creationId="{4351DFE5-F63D-4BE0-BDA9-E3EB88F01AA5}"/>
          </ac:spMkLst>
        </pc:spChg>
        <pc:spChg chg="add">
          <ac:chgData name="Devin Bankston" userId="cca0216f73cff47e" providerId="LiveId" clId="{E74663A8-A216-4EF0-9B16-80EA4E3F33CA}" dt="2020-10-24T21:06:51.243" v="3704" actId="26606"/>
          <ac:spMkLst>
            <pc:docMk/>
            <pc:sldMk cId="1129565268" sldId="267"/>
            <ac:spMk id="30" creationId="{4351DFE5-F63D-4BE0-BDA9-E3EB88F01AA5}"/>
          </ac:spMkLst>
        </pc:spChg>
        <pc:graphicFrameChg chg="add mod modGraphic">
          <ac:chgData name="Devin Bankston" userId="cca0216f73cff47e" providerId="LiveId" clId="{E74663A8-A216-4EF0-9B16-80EA4E3F33CA}" dt="2020-10-24T21:06:51.243" v="3704" actId="26606"/>
          <ac:graphicFrameMkLst>
            <pc:docMk/>
            <pc:sldMk cId="1129565268" sldId="267"/>
            <ac:graphicFrameMk id="12" creationId="{5C40C7AF-C801-45F7-A360-3E92C05C7A95}"/>
          </ac:graphicFrameMkLst>
        </pc:graphicFrameChg>
        <pc:picChg chg="add del">
          <ac:chgData name="Devin Bankston" userId="cca0216f73cff47e" providerId="LiveId" clId="{E74663A8-A216-4EF0-9B16-80EA4E3F33CA}" dt="2020-10-24T20:57:44.783" v="3157" actId="26606"/>
          <ac:picMkLst>
            <pc:docMk/>
            <pc:sldMk cId="1129565268" sldId="267"/>
            <ac:picMk id="10" creationId="{3AA16612-ACD2-4A16-8F2B-4514FD6BF28F}"/>
          </ac:picMkLst>
        </pc:picChg>
        <pc:picChg chg="add del">
          <ac:chgData name="Devin Bankston" userId="cca0216f73cff47e" providerId="LiveId" clId="{E74663A8-A216-4EF0-9B16-80EA4E3F33CA}" dt="2020-10-24T21:05:34.075" v="3690" actId="26606"/>
          <ac:picMkLst>
            <pc:docMk/>
            <pc:sldMk cId="1129565268" sldId="267"/>
            <ac:picMk id="18" creationId="{02DD2BC0-6F29-4B4F-8D61-2DCF6D2E8E73}"/>
          </ac:picMkLst>
        </pc:picChg>
        <pc:picChg chg="add del">
          <ac:chgData name="Devin Bankston" userId="cca0216f73cff47e" providerId="LiveId" clId="{E74663A8-A216-4EF0-9B16-80EA4E3F33CA}" dt="2020-10-24T21:06:51.243" v="3704" actId="26606"/>
          <ac:picMkLst>
            <pc:docMk/>
            <pc:sldMk cId="1129565268" sldId="267"/>
            <ac:picMk id="25" creationId="{02DD2BC0-6F29-4B4F-8D61-2DCF6D2E8E73}"/>
          </ac:picMkLst>
        </pc:picChg>
        <pc:picChg chg="add">
          <ac:chgData name="Devin Bankston" userId="cca0216f73cff47e" providerId="LiveId" clId="{E74663A8-A216-4EF0-9B16-80EA4E3F33CA}" dt="2020-10-24T21:06:51.243" v="3704" actId="26606"/>
          <ac:picMkLst>
            <pc:docMk/>
            <pc:sldMk cId="1129565268" sldId="267"/>
            <ac:picMk id="32" creationId="{02DD2BC0-6F29-4B4F-8D61-2DCF6D2E8E73}"/>
          </ac:picMkLst>
        </pc:picChg>
      </pc:sldChg>
      <pc:sldChg chg="addSp delSp modSp new mod setBg">
        <pc:chgData name="Devin Bankston" userId="cca0216f73cff47e" providerId="LiveId" clId="{E74663A8-A216-4EF0-9B16-80EA4E3F33CA}" dt="2020-10-24T21:06:47.178" v="3703" actId="26606"/>
        <pc:sldMkLst>
          <pc:docMk/>
          <pc:sldMk cId="1658025498" sldId="268"/>
        </pc:sldMkLst>
        <pc:spChg chg="mod">
          <ac:chgData name="Devin Bankston" userId="cca0216f73cff47e" providerId="LiveId" clId="{E74663A8-A216-4EF0-9B16-80EA4E3F33CA}" dt="2020-10-24T20:40:30.199" v="2744" actId="26606"/>
          <ac:spMkLst>
            <pc:docMk/>
            <pc:sldMk cId="1658025498" sldId="268"/>
            <ac:spMk id="2" creationId="{5A278758-AF71-4B1F-A9DF-7F800481157E}"/>
          </ac:spMkLst>
        </pc:spChg>
        <pc:spChg chg="del mod">
          <ac:chgData name="Devin Bankston" userId="cca0216f73cff47e" providerId="LiveId" clId="{E74663A8-A216-4EF0-9B16-80EA4E3F33CA}" dt="2020-10-24T20:57:41.050" v="3156" actId="26606"/>
          <ac:spMkLst>
            <pc:docMk/>
            <pc:sldMk cId="1658025498" sldId="268"/>
            <ac:spMk id="3" creationId="{0F1260FA-5021-4A13-8646-5FDF5630F389}"/>
          </ac:spMkLst>
        </pc:spChg>
        <pc:spChg chg="add del">
          <ac:chgData name="Devin Bankston" userId="cca0216f73cff47e" providerId="LiveId" clId="{E74663A8-A216-4EF0-9B16-80EA4E3F33CA}" dt="2020-10-24T20:57:41.050" v="3156" actId="26606"/>
          <ac:spMkLst>
            <pc:docMk/>
            <pc:sldMk cId="1658025498" sldId="268"/>
            <ac:spMk id="8" creationId="{4351DFE5-F63D-4BE0-BDA9-E3EB88F01AA5}"/>
          </ac:spMkLst>
        </pc:spChg>
        <pc:spChg chg="add del">
          <ac:chgData name="Devin Bankston" userId="cca0216f73cff47e" providerId="LiveId" clId="{E74663A8-A216-4EF0-9B16-80EA4E3F33CA}" dt="2020-10-24T21:05:39.190" v="3691" actId="26606"/>
          <ac:spMkLst>
            <pc:docMk/>
            <pc:sldMk cId="1658025498" sldId="268"/>
            <ac:spMk id="16" creationId="{4351DFE5-F63D-4BE0-BDA9-E3EB88F01AA5}"/>
          </ac:spMkLst>
        </pc:spChg>
        <pc:spChg chg="add del">
          <ac:chgData name="Devin Bankston" userId="cca0216f73cff47e" providerId="LiveId" clId="{E74663A8-A216-4EF0-9B16-80EA4E3F33CA}" dt="2020-10-24T21:06:47.178" v="3703" actId="26606"/>
          <ac:spMkLst>
            <pc:docMk/>
            <pc:sldMk cId="1658025498" sldId="268"/>
            <ac:spMk id="23" creationId="{4351DFE5-F63D-4BE0-BDA9-E3EB88F01AA5}"/>
          </ac:spMkLst>
        </pc:spChg>
        <pc:spChg chg="add del">
          <ac:chgData name="Devin Bankston" userId="cca0216f73cff47e" providerId="LiveId" clId="{E74663A8-A216-4EF0-9B16-80EA4E3F33CA}" dt="2020-10-24T21:06:47.154" v="3702" actId="26606"/>
          <ac:spMkLst>
            <pc:docMk/>
            <pc:sldMk cId="1658025498" sldId="268"/>
            <ac:spMk id="30" creationId="{4351DFE5-F63D-4BE0-BDA9-E3EB88F01AA5}"/>
          </ac:spMkLst>
        </pc:spChg>
        <pc:spChg chg="add">
          <ac:chgData name="Devin Bankston" userId="cca0216f73cff47e" providerId="LiveId" clId="{E74663A8-A216-4EF0-9B16-80EA4E3F33CA}" dt="2020-10-24T21:06:47.178" v="3703" actId="26606"/>
          <ac:spMkLst>
            <pc:docMk/>
            <pc:sldMk cId="1658025498" sldId="268"/>
            <ac:spMk id="34" creationId="{4351DFE5-F63D-4BE0-BDA9-E3EB88F01AA5}"/>
          </ac:spMkLst>
        </pc:spChg>
        <pc:graphicFrameChg chg="add mod modGraphic">
          <ac:chgData name="Devin Bankston" userId="cca0216f73cff47e" providerId="LiveId" clId="{E74663A8-A216-4EF0-9B16-80EA4E3F33CA}" dt="2020-10-24T21:06:47.178" v="3703" actId="26606"/>
          <ac:graphicFrameMkLst>
            <pc:docMk/>
            <pc:sldMk cId="1658025498" sldId="268"/>
            <ac:graphicFrameMk id="12" creationId="{70B818A9-29AE-46DF-9C37-10590D7DAB55}"/>
          </ac:graphicFrameMkLst>
        </pc:graphicFrameChg>
        <pc:picChg chg="add del">
          <ac:chgData name="Devin Bankston" userId="cca0216f73cff47e" providerId="LiveId" clId="{E74663A8-A216-4EF0-9B16-80EA4E3F33CA}" dt="2020-10-24T20:57:41.050" v="3156" actId="26606"/>
          <ac:picMkLst>
            <pc:docMk/>
            <pc:sldMk cId="1658025498" sldId="268"/>
            <ac:picMk id="10" creationId="{3AA16612-ACD2-4A16-8F2B-4514FD6BF28F}"/>
          </ac:picMkLst>
        </pc:picChg>
        <pc:picChg chg="add del">
          <ac:chgData name="Devin Bankston" userId="cca0216f73cff47e" providerId="LiveId" clId="{E74663A8-A216-4EF0-9B16-80EA4E3F33CA}" dt="2020-10-24T21:05:39.190" v="3691" actId="26606"/>
          <ac:picMkLst>
            <pc:docMk/>
            <pc:sldMk cId="1658025498" sldId="268"/>
            <ac:picMk id="18" creationId="{02DD2BC0-6F29-4B4F-8D61-2DCF6D2E8E73}"/>
          </ac:picMkLst>
        </pc:picChg>
        <pc:picChg chg="add del">
          <ac:chgData name="Devin Bankston" userId="cca0216f73cff47e" providerId="LiveId" clId="{E74663A8-A216-4EF0-9B16-80EA4E3F33CA}" dt="2020-10-24T21:06:47.178" v="3703" actId="26606"/>
          <ac:picMkLst>
            <pc:docMk/>
            <pc:sldMk cId="1658025498" sldId="268"/>
            <ac:picMk id="25" creationId="{02DD2BC0-6F29-4B4F-8D61-2DCF6D2E8E73}"/>
          </ac:picMkLst>
        </pc:picChg>
        <pc:picChg chg="add del">
          <ac:chgData name="Devin Bankston" userId="cca0216f73cff47e" providerId="LiveId" clId="{E74663A8-A216-4EF0-9B16-80EA4E3F33CA}" dt="2020-10-24T21:06:47.154" v="3702" actId="26606"/>
          <ac:picMkLst>
            <pc:docMk/>
            <pc:sldMk cId="1658025498" sldId="268"/>
            <ac:picMk id="32" creationId="{02DD2BC0-6F29-4B4F-8D61-2DCF6D2E8E73}"/>
          </ac:picMkLst>
        </pc:picChg>
        <pc:picChg chg="add">
          <ac:chgData name="Devin Bankston" userId="cca0216f73cff47e" providerId="LiveId" clId="{E74663A8-A216-4EF0-9B16-80EA4E3F33CA}" dt="2020-10-24T21:06:47.178" v="3703" actId="26606"/>
          <ac:picMkLst>
            <pc:docMk/>
            <pc:sldMk cId="1658025498" sldId="268"/>
            <ac:picMk id="35" creationId="{02DD2BC0-6F29-4B4F-8D61-2DCF6D2E8E73}"/>
          </ac:picMkLst>
        </pc:picChg>
      </pc:sldChg>
      <pc:sldChg chg="addSp delSp modSp new mod setBg">
        <pc:chgData name="Devin Bankston" userId="cca0216f73cff47e" providerId="LiveId" clId="{E74663A8-A216-4EF0-9B16-80EA4E3F33CA}" dt="2020-10-24T20:57:36.776" v="3155" actId="26606"/>
        <pc:sldMkLst>
          <pc:docMk/>
          <pc:sldMk cId="3151930996" sldId="269"/>
        </pc:sldMkLst>
        <pc:spChg chg="mod">
          <ac:chgData name="Devin Bankston" userId="cca0216f73cff47e" providerId="LiveId" clId="{E74663A8-A216-4EF0-9B16-80EA4E3F33CA}" dt="2020-10-24T20:45:02.282" v="3143" actId="26606"/>
          <ac:spMkLst>
            <pc:docMk/>
            <pc:sldMk cId="3151930996" sldId="269"/>
            <ac:spMk id="2" creationId="{BFBE2445-A97F-4609-9511-27824CDCC25A}"/>
          </ac:spMkLst>
        </pc:spChg>
        <pc:spChg chg="del mod">
          <ac:chgData name="Devin Bankston" userId="cca0216f73cff47e" providerId="LiveId" clId="{E74663A8-A216-4EF0-9B16-80EA4E3F33CA}" dt="2020-10-24T20:57:36.776" v="3155" actId="26606"/>
          <ac:spMkLst>
            <pc:docMk/>
            <pc:sldMk cId="3151930996" sldId="269"/>
            <ac:spMk id="3" creationId="{34CF6F6F-E114-4A89-86A3-439124279F9A}"/>
          </ac:spMkLst>
        </pc:spChg>
        <pc:spChg chg="add del">
          <ac:chgData name="Devin Bankston" userId="cca0216f73cff47e" providerId="LiveId" clId="{E74663A8-A216-4EF0-9B16-80EA4E3F33CA}" dt="2020-10-24T20:57:36.776" v="3155" actId="26606"/>
          <ac:spMkLst>
            <pc:docMk/>
            <pc:sldMk cId="3151930996" sldId="269"/>
            <ac:spMk id="8" creationId="{4351DFE5-F63D-4BE0-BDA9-E3EB88F01AA5}"/>
          </ac:spMkLst>
        </pc:spChg>
        <pc:spChg chg="add">
          <ac:chgData name="Devin Bankston" userId="cca0216f73cff47e" providerId="LiveId" clId="{E74663A8-A216-4EF0-9B16-80EA4E3F33CA}" dt="2020-10-24T20:57:36.776" v="3155" actId="26606"/>
          <ac:spMkLst>
            <pc:docMk/>
            <pc:sldMk cId="3151930996" sldId="269"/>
            <ac:spMk id="16" creationId="{4351DFE5-F63D-4BE0-BDA9-E3EB88F01AA5}"/>
          </ac:spMkLst>
        </pc:spChg>
        <pc:graphicFrameChg chg="add">
          <ac:chgData name="Devin Bankston" userId="cca0216f73cff47e" providerId="LiveId" clId="{E74663A8-A216-4EF0-9B16-80EA4E3F33CA}" dt="2020-10-24T20:57:36.776" v="3155" actId="26606"/>
          <ac:graphicFrameMkLst>
            <pc:docMk/>
            <pc:sldMk cId="3151930996" sldId="269"/>
            <ac:graphicFrameMk id="12" creationId="{C2763DFD-6F3F-483F-AC87-292CC1CA92BE}"/>
          </ac:graphicFrameMkLst>
        </pc:graphicFrameChg>
        <pc:picChg chg="add del">
          <ac:chgData name="Devin Bankston" userId="cca0216f73cff47e" providerId="LiveId" clId="{E74663A8-A216-4EF0-9B16-80EA4E3F33CA}" dt="2020-10-24T20:57:36.776" v="3155" actId="26606"/>
          <ac:picMkLst>
            <pc:docMk/>
            <pc:sldMk cId="3151930996" sldId="269"/>
            <ac:picMk id="10" creationId="{3AA16612-ACD2-4A16-8F2B-4514FD6BF28F}"/>
          </ac:picMkLst>
        </pc:picChg>
        <pc:picChg chg="add">
          <ac:chgData name="Devin Bankston" userId="cca0216f73cff47e" providerId="LiveId" clId="{E74663A8-A216-4EF0-9B16-80EA4E3F33CA}" dt="2020-10-24T20:57:36.776" v="3155" actId="26606"/>
          <ac:picMkLst>
            <pc:docMk/>
            <pc:sldMk cId="3151930996" sldId="269"/>
            <ac:picMk id="18" creationId="{02DD2BC0-6F29-4B4F-8D61-2DCF6D2E8E73}"/>
          </ac:picMkLst>
        </pc:picChg>
      </pc:sldChg>
      <pc:sldMasterChg chg="setBg">
        <pc:chgData name="Devin Bankston" userId="cca0216f73cff47e" providerId="LiveId" clId="{E74663A8-A216-4EF0-9B16-80EA4E3F33CA}" dt="2020-10-24T20:40:00.824" v="2742"/>
        <pc:sldMasterMkLst>
          <pc:docMk/>
          <pc:sldMasterMk cId="306182914"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3438AB-7711-4F86-B875-10380D7AC4E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E2E1580-5EBB-45C8-924D-4561A4AAC03E}">
      <dgm:prSet/>
      <dgm:spPr/>
      <dgm:t>
        <a:bodyPr/>
        <a:lstStyle/>
        <a:p>
          <a:r>
            <a:rPr lang="en-US" dirty="0"/>
            <a:t>if residing with someone other then themselves and women are not married, they are least likely to have children during that period..</a:t>
          </a:r>
        </a:p>
      </dgm:t>
    </dgm:pt>
    <dgm:pt modelId="{F52DE7C8-4BF8-4C1F-85C1-2FF0D49A5397}" type="parTrans" cxnId="{BC42AABD-97BD-47D7-9D3F-C41F463EDAD2}">
      <dgm:prSet/>
      <dgm:spPr/>
      <dgm:t>
        <a:bodyPr/>
        <a:lstStyle/>
        <a:p>
          <a:endParaRPr lang="en-US"/>
        </a:p>
      </dgm:t>
    </dgm:pt>
    <dgm:pt modelId="{FAC0F60A-0261-4DA3-84B2-E6DC2A3255E5}" type="sibTrans" cxnId="{BC42AABD-97BD-47D7-9D3F-C41F463EDAD2}">
      <dgm:prSet/>
      <dgm:spPr/>
      <dgm:t>
        <a:bodyPr/>
        <a:lstStyle/>
        <a:p>
          <a:endParaRPr lang="en-US"/>
        </a:p>
      </dgm:t>
    </dgm:pt>
    <dgm:pt modelId="{7E264E67-B525-44CB-83FB-5585500AD025}">
      <dgm:prSet/>
      <dgm:spPr/>
      <dgm:t>
        <a:bodyPr/>
        <a:lstStyle/>
        <a:p>
          <a:r>
            <a:rPr lang="en-US" dirty="0"/>
            <a:t>if living women living by themselves, they are more likely to have children then women living with someone they are not in a relationship with.. </a:t>
          </a:r>
        </a:p>
      </dgm:t>
    </dgm:pt>
    <dgm:pt modelId="{9B7A2AFB-36A1-4D40-9DD5-14D15BB7C239}" type="parTrans" cxnId="{80E3043B-8C5A-48FE-9287-22B8F0C7264A}">
      <dgm:prSet/>
      <dgm:spPr/>
      <dgm:t>
        <a:bodyPr/>
        <a:lstStyle/>
        <a:p>
          <a:endParaRPr lang="en-US"/>
        </a:p>
      </dgm:t>
    </dgm:pt>
    <dgm:pt modelId="{53BBB2E6-FECF-4F58-A143-554665061392}" type="sibTrans" cxnId="{80E3043B-8C5A-48FE-9287-22B8F0C7264A}">
      <dgm:prSet/>
      <dgm:spPr/>
      <dgm:t>
        <a:bodyPr/>
        <a:lstStyle/>
        <a:p>
          <a:endParaRPr lang="en-US"/>
        </a:p>
      </dgm:t>
    </dgm:pt>
    <dgm:pt modelId="{843E09D4-89CE-499F-81A4-FBE71F27A03E}" type="pres">
      <dgm:prSet presAssocID="{993438AB-7711-4F86-B875-10380D7AC4EF}" presName="hierChild1" presStyleCnt="0">
        <dgm:presLayoutVars>
          <dgm:chPref val="1"/>
          <dgm:dir/>
          <dgm:animOne val="branch"/>
          <dgm:animLvl val="lvl"/>
          <dgm:resizeHandles/>
        </dgm:presLayoutVars>
      </dgm:prSet>
      <dgm:spPr/>
    </dgm:pt>
    <dgm:pt modelId="{34CC881E-3981-4401-8FA0-83CC66183149}" type="pres">
      <dgm:prSet presAssocID="{CE2E1580-5EBB-45C8-924D-4561A4AAC03E}" presName="hierRoot1" presStyleCnt="0"/>
      <dgm:spPr/>
    </dgm:pt>
    <dgm:pt modelId="{F505081F-6BF9-465B-A929-8C1FF71C4017}" type="pres">
      <dgm:prSet presAssocID="{CE2E1580-5EBB-45C8-924D-4561A4AAC03E}" presName="composite" presStyleCnt="0"/>
      <dgm:spPr/>
    </dgm:pt>
    <dgm:pt modelId="{56A83B4A-ADAF-45B4-89A6-8230B7538FAC}" type="pres">
      <dgm:prSet presAssocID="{CE2E1580-5EBB-45C8-924D-4561A4AAC03E}" presName="background" presStyleLbl="node0" presStyleIdx="0" presStyleCnt="2"/>
      <dgm:spPr/>
    </dgm:pt>
    <dgm:pt modelId="{C25FC49F-86D5-4010-A1C5-7E00C583E863}" type="pres">
      <dgm:prSet presAssocID="{CE2E1580-5EBB-45C8-924D-4561A4AAC03E}" presName="text" presStyleLbl="fgAcc0" presStyleIdx="0" presStyleCnt="2">
        <dgm:presLayoutVars>
          <dgm:chPref val="3"/>
        </dgm:presLayoutVars>
      </dgm:prSet>
      <dgm:spPr/>
    </dgm:pt>
    <dgm:pt modelId="{5BAFFBEF-0784-46AF-851E-90C283DAD7DF}" type="pres">
      <dgm:prSet presAssocID="{CE2E1580-5EBB-45C8-924D-4561A4AAC03E}" presName="hierChild2" presStyleCnt="0"/>
      <dgm:spPr/>
    </dgm:pt>
    <dgm:pt modelId="{1CF76295-CCB6-4947-86C3-CBDBCC8AA9B4}" type="pres">
      <dgm:prSet presAssocID="{7E264E67-B525-44CB-83FB-5585500AD025}" presName="hierRoot1" presStyleCnt="0"/>
      <dgm:spPr/>
    </dgm:pt>
    <dgm:pt modelId="{2BF74E61-EB65-4AB5-9E7E-0C40E0FDFE04}" type="pres">
      <dgm:prSet presAssocID="{7E264E67-B525-44CB-83FB-5585500AD025}" presName="composite" presStyleCnt="0"/>
      <dgm:spPr/>
    </dgm:pt>
    <dgm:pt modelId="{D0C1A37C-9346-49D4-9436-762411583162}" type="pres">
      <dgm:prSet presAssocID="{7E264E67-B525-44CB-83FB-5585500AD025}" presName="background" presStyleLbl="node0" presStyleIdx="1" presStyleCnt="2"/>
      <dgm:spPr/>
    </dgm:pt>
    <dgm:pt modelId="{A21C9CFE-E74F-4C8D-A3A8-050303D4312B}" type="pres">
      <dgm:prSet presAssocID="{7E264E67-B525-44CB-83FB-5585500AD025}" presName="text" presStyleLbl="fgAcc0" presStyleIdx="1" presStyleCnt="2">
        <dgm:presLayoutVars>
          <dgm:chPref val="3"/>
        </dgm:presLayoutVars>
      </dgm:prSet>
      <dgm:spPr/>
    </dgm:pt>
    <dgm:pt modelId="{05F942C3-C20F-4247-88A1-4F7D54A27147}" type="pres">
      <dgm:prSet presAssocID="{7E264E67-B525-44CB-83FB-5585500AD025}" presName="hierChild2" presStyleCnt="0"/>
      <dgm:spPr/>
    </dgm:pt>
  </dgm:ptLst>
  <dgm:cxnLst>
    <dgm:cxn modelId="{80E3043B-8C5A-48FE-9287-22B8F0C7264A}" srcId="{993438AB-7711-4F86-B875-10380D7AC4EF}" destId="{7E264E67-B525-44CB-83FB-5585500AD025}" srcOrd="1" destOrd="0" parTransId="{9B7A2AFB-36A1-4D40-9DD5-14D15BB7C239}" sibTransId="{53BBB2E6-FECF-4F58-A143-554665061392}"/>
    <dgm:cxn modelId="{37C84343-50D5-4D93-9ADD-D047A9D75DF8}" type="presOf" srcId="{CE2E1580-5EBB-45C8-924D-4561A4AAC03E}" destId="{C25FC49F-86D5-4010-A1C5-7E00C583E863}" srcOrd="0" destOrd="0" presId="urn:microsoft.com/office/officeart/2005/8/layout/hierarchy1"/>
    <dgm:cxn modelId="{86FDA947-E504-4499-8F4A-40BE89A7C004}" type="presOf" srcId="{993438AB-7711-4F86-B875-10380D7AC4EF}" destId="{843E09D4-89CE-499F-81A4-FBE71F27A03E}" srcOrd="0" destOrd="0" presId="urn:microsoft.com/office/officeart/2005/8/layout/hierarchy1"/>
    <dgm:cxn modelId="{BC42AABD-97BD-47D7-9D3F-C41F463EDAD2}" srcId="{993438AB-7711-4F86-B875-10380D7AC4EF}" destId="{CE2E1580-5EBB-45C8-924D-4561A4AAC03E}" srcOrd="0" destOrd="0" parTransId="{F52DE7C8-4BF8-4C1F-85C1-2FF0D49A5397}" sibTransId="{FAC0F60A-0261-4DA3-84B2-E6DC2A3255E5}"/>
    <dgm:cxn modelId="{872329F2-2534-40E1-AD6D-87AEE016D95F}" type="presOf" srcId="{7E264E67-B525-44CB-83FB-5585500AD025}" destId="{A21C9CFE-E74F-4C8D-A3A8-050303D4312B}" srcOrd="0" destOrd="0" presId="urn:microsoft.com/office/officeart/2005/8/layout/hierarchy1"/>
    <dgm:cxn modelId="{C55FD451-F92A-47C5-930F-85C0CE7238A9}" type="presParOf" srcId="{843E09D4-89CE-499F-81A4-FBE71F27A03E}" destId="{34CC881E-3981-4401-8FA0-83CC66183149}" srcOrd="0" destOrd="0" presId="urn:microsoft.com/office/officeart/2005/8/layout/hierarchy1"/>
    <dgm:cxn modelId="{C8E7E393-BC15-45C0-AE53-D9A483607DAF}" type="presParOf" srcId="{34CC881E-3981-4401-8FA0-83CC66183149}" destId="{F505081F-6BF9-465B-A929-8C1FF71C4017}" srcOrd="0" destOrd="0" presId="urn:microsoft.com/office/officeart/2005/8/layout/hierarchy1"/>
    <dgm:cxn modelId="{B566D2AD-3CCD-475E-BDE3-2E94180641AA}" type="presParOf" srcId="{F505081F-6BF9-465B-A929-8C1FF71C4017}" destId="{56A83B4A-ADAF-45B4-89A6-8230B7538FAC}" srcOrd="0" destOrd="0" presId="urn:microsoft.com/office/officeart/2005/8/layout/hierarchy1"/>
    <dgm:cxn modelId="{4660D66D-E080-4BA4-A6F9-45FE5560CA17}" type="presParOf" srcId="{F505081F-6BF9-465B-A929-8C1FF71C4017}" destId="{C25FC49F-86D5-4010-A1C5-7E00C583E863}" srcOrd="1" destOrd="0" presId="urn:microsoft.com/office/officeart/2005/8/layout/hierarchy1"/>
    <dgm:cxn modelId="{4EA5A6FF-08C4-4240-8674-F357D070EED0}" type="presParOf" srcId="{34CC881E-3981-4401-8FA0-83CC66183149}" destId="{5BAFFBEF-0784-46AF-851E-90C283DAD7DF}" srcOrd="1" destOrd="0" presId="urn:microsoft.com/office/officeart/2005/8/layout/hierarchy1"/>
    <dgm:cxn modelId="{322594A2-6417-49DA-9B8F-A94DA4F93F3D}" type="presParOf" srcId="{843E09D4-89CE-499F-81A4-FBE71F27A03E}" destId="{1CF76295-CCB6-4947-86C3-CBDBCC8AA9B4}" srcOrd="1" destOrd="0" presId="urn:microsoft.com/office/officeart/2005/8/layout/hierarchy1"/>
    <dgm:cxn modelId="{00A65BD1-8B01-410A-B016-0EB00E6E2E65}" type="presParOf" srcId="{1CF76295-CCB6-4947-86C3-CBDBCC8AA9B4}" destId="{2BF74E61-EB65-4AB5-9E7E-0C40E0FDFE04}" srcOrd="0" destOrd="0" presId="urn:microsoft.com/office/officeart/2005/8/layout/hierarchy1"/>
    <dgm:cxn modelId="{2C26A219-2CF2-41D9-81D4-17384486155D}" type="presParOf" srcId="{2BF74E61-EB65-4AB5-9E7E-0C40E0FDFE04}" destId="{D0C1A37C-9346-49D4-9436-762411583162}" srcOrd="0" destOrd="0" presId="urn:microsoft.com/office/officeart/2005/8/layout/hierarchy1"/>
    <dgm:cxn modelId="{1D4FED8D-294D-4E95-9120-CEECBF98ED22}" type="presParOf" srcId="{2BF74E61-EB65-4AB5-9E7E-0C40E0FDFE04}" destId="{A21C9CFE-E74F-4C8D-A3A8-050303D4312B}" srcOrd="1" destOrd="0" presId="urn:microsoft.com/office/officeart/2005/8/layout/hierarchy1"/>
    <dgm:cxn modelId="{DD7A404B-2B46-463C-9D2C-C8B5FB3F2ACD}" type="presParOf" srcId="{1CF76295-CCB6-4947-86C3-CBDBCC8AA9B4}" destId="{05F942C3-C20F-4247-88A1-4F7D54A2714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E06B41-0266-4FED-BA01-ECD78653EA3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71A315E-7B65-46B5-A065-0089D4AE763A}">
      <dgm:prSet/>
      <dgm:spPr/>
      <dgm:t>
        <a:bodyPr/>
        <a:lstStyle/>
        <a:p>
          <a:r>
            <a:rPr lang="en-US"/>
            <a:t>if in a single, widowed, or divorced parent household the woman is less likely to have more children?</a:t>
          </a:r>
        </a:p>
      </dgm:t>
    </dgm:pt>
    <dgm:pt modelId="{AFAA4FE8-3F0E-4EC6-A994-5C4FAE335A9E}" type="parTrans" cxnId="{6008588B-D305-49FA-A4E6-F8F5ADF65328}">
      <dgm:prSet/>
      <dgm:spPr/>
      <dgm:t>
        <a:bodyPr/>
        <a:lstStyle/>
        <a:p>
          <a:endParaRPr lang="en-US"/>
        </a:p>
      </dgm:t>
    </dgm:pt>
    <dgm:pt modelId="{9781C3BD-8059-4724-AC37-34C6A2449B2B}" type="sibTrans" cxnId="{6008588B-D305-49FA-A4E6-F8F5ADF65328}">
      <dgm:prSet/>
      <dgm:spPr/>
      <dgm:t>
        <a:bodyPr/>
        <a:lstStyle/>
        <a:p>
          <a:endParaRPr lang="en-US"/>
        </a:p>
      </dgm:t>
    </dgm:pt>
    <dgm:pt modelId="{44C9FA71-9278-4F0C-AFFD-9B9BDA39F840}">
      <dgm:prSet/>
      <dgm:spPr/>
      <dgm:t>
        <a:bodyPr/>
        <a:lstStyle/>
        <a:p>
          <a:r>
            <a:rPr lang="en-US"/>
            <a:t>if Married household would show a positive correlation in producing more children then other status?</a:t>
          </a:r>
        </a:p>
      </dgm:t>
    </dgm:pt>
    <dgm:pt modelId="{2CDEB43C-B410-4682-B5B3-1AEA96F4AD3A}" type="parTrans" cxnId="{A35DB212-54C7-4190-88A5-699FBADBCB14}">
      <dgm:prSet/>
      <dgm:spPr/>
      <dgm:t>
        <a:bodyPr/>
        <a:lstStyle/>
        <a:p>
          <a:endParaRPr lang="en-US"/>
        </a:p>
      </dgm:t>
    </dgm:pt>
    <dgm:pt modelId="{2829EF73-F854-45D2-B4BA-AF30674078FE}" type="sibTrans" cxnId="{A35DB212-54C7-4190-88A5-699FBADBCB14}">
      <dgm:prSet/>
      <dgm:spPr/>
      <dgm:t>
        <a:bodyPr/>
        <a:lstStyle/>
        <a:p>
          <a:endParaRPr lang="en-US"/>
        </a:p>
      </dgm:t>
    </dgm:pt>
    <dgm:pt modelId="{93D58679-5EF6-43F2-84E8-9F03A9955755}" type="pres">
      <dgm:prSet presAssocID="{7BE06B41-0266-4FED-BA01-ECD78653EA39}" presName="hierChild1" presStyleCnt="0">
        <dgm:presLayoutVars>
          <dgm:chPref val="1"/>
          <dgm:dir/>
          <dgm:animOne val="branch"/>
          <dgm:animLvl val="lvl"/>
          <dgm:resizeHandles/>
        </dgm:presLayoutVars>
      </dgm:prSet>
      <dgm:spPr/>
    </dgm:pt>
    <dgm:pt modelId="{2C57F465-3FB2-4D00-A278-0F3C11C1C174}" type="pres">
      <dgm:prSet presAssocID="{171A315E-7B65-46B5-A065-0089D4AE763A}" presName="hierRoot1" presStyleCnt="0"/>
      <dgm:spPr/>
    </dgm:pt>
    <dgm:pt modelId="{7D552E03-80A6-4D4B-9315-D99597293CAA}" type="pres">
      <dgm:prSet presAssocID="{171A315E-7B65-46B5-A065-0089D4AE763A}" presName="composite" presStyleCnt="0"/>
      <dgm:spPr/>
    </dgm:pt>
    <dgm:pt modelId="{A4557845-9934-44BC-B9BB-48C1409A85CC}" type="pres">
      <dgm:prSet presAssocID="{171A315E-7B65-46B5-A065-0089D4AE763A}" presName="background" presStyleLbl="node0" presStyleIdx="0" presStyleCnt="2"/>
      <dgm:spPr/>
    </dgm:pt>
    <dgm:pt modelId="{9C93D429-1AA8-4107-AE10-BE5A518442C4}" type="pres">
      <dgm:prSet presAssocID="{171A315E-7B65-46B5-A065-0089D4AE763A}" presName="text" presStyleLbl="fgAcc0" presStyleIdx="0" presStyleCnt="2">
        <dgm:presLayoutVars>
          <dgm:chPref val="3"/>
        </dgm:presLayoutVars>
      </dgm:prSet>
      <dgm:spPr/>
    </dgm:pt>
    <dgm:pt modelId="{5EF38770-189E-4772-9627-90FF7D4E843D}" type="pres">
      <dgm:prSet presAssocID="{171A315E-7B65-46B5-A065-0089D4AE763A}" presName="hierChild2" presStyleCnt="0"/>
      <dgm:spPr/>
    </dgm:pt>
    <dgm:pt modelId="{BB2136D9-86A5-4AA7-8139-48A464EF8591}" type="pres">
      <dgm:prSet presAssocID="{44C9FA71-9278-4F0C-AFFD-9B9BDA39F840}" presName="hierRoot1" presStyleCnt="0"/>
      <dgm:spPr/>
    </dgm:pt>
    <dgm:pt modelId="{471C7708-C3BE-4FA7-8A25-1EE42068188A}" type="pres">
      <dgm:prSet presAssocID="{44C9FA71-9278-4F0C-AFFD-9B9BDA39F840}" presName="composite" presStyleCnt="0"/>
      <dgm:spPr/>
    </dgm:pt>
    <dgm:pt modelId="{B7EC55C3-97F8-4424-B366-3298E8F63EAC}" type="pres">
      <dgm:prSet presAssocID="{44C9FA71-9278-4F0C-AFFD-9B9BDA39F840}" presName="background" presStyleLbl="node0" presStyleIdx="1" presStyleCnt="2"/>
      <dgm:spPr/>
    </dgm:pt>
    <dgm:pt modelId="{4F3D19D1-960D-4D88-AFC0-F2150262FAA2}" type="pres">
      <dgm:prSet presAssocID="{44C9FA71-9278-4F0C-AFFD-9B9BDA39F840}" presName="text" presStyleLbl="fgAcc0" presStyleIdx="1" presStyleCnt="2">
        <dgm:presLayoutVars>
          <dgm:chPref val="3"/>
        </dgm:presLayoutVars>
      </dgm:prSet>
      <dgm:spPr/>
    </dgm:pt>
    <dgm:pt modelId="{F3DA5760-6595-4C3F-910C-0F9DC77DA79D}" type="pres">
      <dgm:prSet presAssocID="{44C9FA71-9278-4F0C-AFFD-9B9BDA39F840}" presName="hierChild2" presStyleCnt="0"/>
      <dgm:spPr/>
    </dgm:pt>
  </dgm:ptLst>
  <dgm:cxnLst>
    <dgm:cxn modelId="{A35DB212-54C7-4190-88A5-699FBADBCB14}" srcId="{7BE06B41-0266-4FED-BA01-ECD78653EA39}" destId="{44C9FA71-9278-4F0C-AFFD-9B9BDA39F840}" srcOrd="1" destOrd="0" parTransId="{2CDEB43C-B410-4682-B5B3-1AEA96F4AD3A}" sibTransId="{2829EF73-F854-45D2-B4BA-AF30674078FE}"/>
    <dgm:cxn modelId="{F88ED544-A9BB-40F3-80EA-AED198CD1CE3}" type="presOf" srcId="{7BE06B41-0266-4FED-BA01-ECD78653EA39}" destId="{93D58679-5EF6-43F2-84E8-9F03A9955755}" srcOrd="0" destOrd="0" presId="urn:microsoft.com/office/officeart/2005/8/layout/hierarchy1"/>
    <dgm:cxn modelId="{6008588B-D305-49FA-A4E6-F8F5ADF65328}" srcId="{7BE06B41-0266-4FED-BA01-ECD78653EA39}" destId="{171A315E-7B65-46B5-A065-0089D4AE763A}" srcOrd="0" destOrd="0" parTransId="{AFAA4FE8-3F0E-4EC6-A994-5C4FAE335A9E}" sibTransId="{9781C3BD-8059-4724-AC37-34C6A2449B2B}"/>
    <dgm:cxn modelId="{D7E3BFAC-C257-4AC2-B346-5C07C030AAD0}" type="presOf" srcId="{44C9FA71-9278-4F0C-AFFD-9B9BDA39F840}" destId="{4F3D19D1-960D-4D88-AFC0-F2150262FAA2}" srcOrd="0" destOrd="0" presId="urn:microsoft.com/office/officeart/2005/8/layout/hierarchy1"/>
    <dgm:cxn modelId="{9C224BAE-FF1E-4CBE-B5CC-BE0E370CA0E4}" type="presOf" srcId="{171A315E-7B65-46B5-A065-0089D4AE763A}" destId="{9C93D429-1AA8-4107-AE10-BE5A518442C4}" srcOrd="0" destOrd="0" presId="urn:microsoft.com/office/officeart/2005/8/layout/hierarchy1"/>
    <dgm:cxn modelId="{5F605E0D-F7EC-47DE-950A-8835BDBC0EF1}" type="presParOf" srcId="{93D58679-5EF6-43F2-84E8-9F03A9955755}" destId="{2C57F465-3FB2-4D00-A278-0F3C11C1C174}" srcOrd="0" destOrd="0" presId="urn:microsoft.com/office/officeart/2005/8/layout/hierarchy1"/>
    <dgm:cxn modelId="{21DC1190-F77E-4C0D-8C00-29C77C8455BC}" type="presParOf" srcId="{2C57F465-3FB2-4D00-A278-0F3C11C1C174}" destId="{7D552E03-80A6-4D4B-9315-D99597293CAA}" srcOrd="0" destOrd="0" presId="urn:microsoft.com/office/officeart/2005/8/layout/hierarchy1"/>
    <dgm:cxn modelId="{B7CDD792-DDAA-4083-B262-CCFA27FDB076}" type="presParOf" srcId="{7D552E03-80A6-4D4B-9315-D99597293CAA}" destId="{A4557845-9934-44BC-B9BB-48C1409A85CC}" srcOrd="0" destOrd="0" presId="urn:microsoft.com/office/officeart/2005/8/layout/hierarchy1"/>
    <dgm:cxn modelId="{A22A14E0-4CE2-4E93-8423-F05DF118E609}" type="presParOf" srcId="{7D552E03-80A6-4D4B-9315-D99597293CAA}" destId="{9C93D429-1AA8-4107-AE10-BE5A518442C4}" srcOrd="1" destOrd="0" presId="urn:microsoft.com/office/officeart/2005/8/layout/hierarchy1"/>
    <dgm:cxn modelId="{1E8E4CCA-B19F-479E-A506-36FE1A5228DA}" type="presParOf" srcId="{2C57F465-3FB2-4D00-A278-0F3C11C1C174}" destId="{5EF38770-189E-4772-9627-90FF7D4E843D}" srcOrd="1" destOrd="0" presId="urn:microsoft.com/office/officeart/2005/8/layout/hierarchy1"/>
    <dgm:cxn modelId="{892EDBC7-94A9-4350-B16A-9623C80E914C}" type="presParOf" srcId="{93D58679-5EF6-43F2-84E8-9F03A9955755}" destId="{BB2136D9-86A5-4AA7-8139-48A464EF8591}" srcOrd="1" destOrd="0" presId="urn:microsoft.com/office/officeart/2005/8/layout/hierarchy1"/>
    <dgm:cxn modelId="{0FB49927-A767-4043-916A-60A2EBE8550B}" type="presParOf" srcId="{BB2136D9-86A5-4AA7-8139-48A464EF8591}" destId="{471C7708-C3BE-4FA7-8A25-1EE42068188A}" srcOrd="0" destOrd="0" presId="urn:microsoft.com/office/officeart/2005/8/layout/hierarchy1"/>
    <dgm:cxn modelId="{82A7E96A-CFBA-43C5-AC19-1CB76763C479}" type="presParOf" srcId="{471C7708-C3BE-4FA7-8A25-1EE42068188A}" destId="{B7EC55C3-97F8-4424-B366-3298E8F63EAC}" srcOrd="0" destOrd="0" presId="urn:microsoft.com/office/officeart/2005/8/layout/hierarchy1"/>
    <dgm:cxn modelId="{1911D39C-3341-49DA-BA34-07ABD0FBC896}" type="presParOf" srcId="{471C7708-C3BE-4FA7-8A25-1EE42068188A}" destId="{4F3D19D1-960D-4D88-AFC0-F2150262FAA2}" srcOrd="1" destOrd="0" presId="urn:microsoft.com/office/officeart/2005/8/layout/hierarchy1"/>
    <dgm:cxn modelId="{EED88504-8790-4080-A995-B2DFEB7F11C5}" type="presParOf" srcId="{BB2136D9-86A5-4AA7-8139-48A464EF8591}" destId="{F3DA5760-6595-4C3F-910C-0F9DC77DA79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3879E9-A3D7-4BA4-8F95-64F32EE809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10B2D97-FAE7-4256-A3B7-5800F5AD8502}">
      <dgm:prSet/>
      <dgm:spPr/>
      <dgm:t>
        <a:bodyPr/>
        <a:lstStyle/>
        <a:p>
          <a:r>
            <a:rPr lang="en-US" dirty="0"/>
            <a:t>Women of lower education achievements will statically prove to have more children then women of higher levels of education. </a:t>
          </a:r>
        </a:p>
      </dgm:t>
    </dgm:pt>
    <dgm:pt modelId="{C133DA97-74F5-43CD-B816-EFB2C6257E28}" type="parTrans" cxnId="{D3479394-5B48-4EAE-AFBF-6D3FE0513C84}">
      <dgm:prSet/>
      <dgm:spPr/>
      <dgm:t>
        <a:bodyPr/>
        <a:lstStyle/>
        <a:p>
          <a:endParaRPr lang="en-US"/>
        </a:p>
      </dgm:t>
    </dgm:pt>
    <dgm:pt modelId="{91322FC3-6A4F-4FF4-860E-E5B2C33C5A10}" type="sibTrans" cxnId="{D3479394-5B48-4EAE-AFBF-6D3FE0513C84}">
      <dgm:prSet/>
      <dgm:spPr/>
      <dgm:t>
        <a:bodyPr/>
        <a:lstStyle/>
        <a:p>
          <a:endParaRPr lang="en-US"/>
        </a:p>
      </dgm:t>
    </dgm:pt>
    <dgm:pt modelId="{543AF6CD-C69F-4B46-96C4-92252CD87C6B}">
      <dgm:prSet/>
      <dgm:spPr/>
      <dgm:t>
        <a:bodyPr/>
        <a:lstStyle/>
        <a:p>
          <a:r>
            <a:rPr lang="en-US"/>
            <a:t>Women of higher education levels are less likely to have children</a:t>
          </a:r>
        </a:p>
      </dgm:t>
    </dgm:pt>
    <dgm:pt modelId="{C773934E-4B81-4808-AE80-053ED635E975}" type="parTrans" cxnId="{18F52134-D8A2-43F2-A683-9471913A8EB7}">
      <dgm:prSet/>
      <dgm:spPr/>
      <dgm:t>
        <a:bodyPr/>
        <a:lstStyle/>
        <a:p>
          <a:endParaRPr lang="en-US"/>
        </a:p>
      </dgm:t>
    </dgm:pt>
    <dgm:pt modelId="{E542E88E-6332-447E-A074-AE73466D2434}" type="sibTrans" cxnId="{18F52134-D8A2-43F2-A683-9471913A8EB7}">
      <dgm:prSet/>
      <dgm:spPr/>
      <dgm:t>
        <a:bodyPr/>
        <a:lstStyle/>
        <a:p>
          <a:endParaRPr lang="en-US"/>
        </a:p>
      </dgm:t>
    </dgm:pt>
    <dgm:pt modelId="{9597EEE2-D77F-41A4-8CC8-48096569EB14}" type="pres">
      <dgm:prSet presAssocID="{143879E9-A3D7-4BA4-8F95-64F32EE80926}" presName="hierChild1" presStyleCnt="0">
        <dgm:presLayoutVars>
          <dgm:chPref val="1"/>
          <dgm:dir/>
          <dgm:animOne val="branch"/>
          <dgm:animLvl val="lvl"/>
          <dgm:resizeHandles/>
        </dgm:presLayoutVars>
      </dgm:prSet>
      <dgm:spPr/>
    </dgm:pt>
    <dgm:pt modelId="{64664A62-3A21-407F-97DA-987BECAB4FE5}" type="pres">
      <dgm:prSet presAssocID="{E10B2D97-FAE7-4256-A3B7-5800F5AD8502}" presName="hierRoot1" presStyleCnt="0"/>
      <dgm:spPr/>
    </dgm:pt>
    <dgm:pt modelId="{C87DC505-E24A-4995-9996-582B19EABDF7}" type="pres">
      <dgm:prSet presAssocID="{E10B2D97-FAE7-4256-A3B7-5800F5AD8502}" presName="composite" presStyleCnt="0"/>
      <dgm:spPr/>
    </dgm:pt>
    <dgm:pt modelId="{614004C4-91E1-4963-AD34-70748F237E27}" type="pres">
      <dgm:prSet presAssocID="{E10B2D97-FAE7-4256-A3B7-5800F5AD8502}" presName="background" presStyleLbl="node0" presStyleIdx="0" presStyleCnt="2"/>
      <dgm:spPr/>
    </dgm:pt>
    <dgm:pt modelId="{E035541E-2594-47E8-860C-13CEEC1FEC66}" type="pres">
      <dgm:prSet presAssocID="{E10B2D97-FAE7-4256-A3B7-5800F5AD8502}" presName="text" presStyleLbl="fgAcc0" presStyleIdx="0" presStyleCnt="2">
        <dgm:presLayoutVars>
          <dgm:chPref val="3"/>
        </dgm:presLayoutVars>
      </dgm:prSet>
      <dgm:spPr/>
    </dgm:pt>
    <dgm:pt modelId="{A0DCEA17-C16D-47F1-9C9E-F1F15DD4A272}" type="pres">
      <dgm:prSet presAssocID="{E10B2D97-FAE7-4256-A3B7-5800F5AD8502}" presName="hierChild2" presStyleCnt="0"/>
      <dgm:spPr/>
    </dgm:pt>
    <dgm:pt modelId="{58006BAF-0CD6-46F0-B75D-37A5829BBD65}" type="pres">
      <dgm:prSet presAssocID="{543AF6CD-C69F-4B46-96C4-92252CD87C6B}" presName="hierRoot1" presStyleCnt="0"/>
      <dgm:spPr/>
    </dgm:pt>
    <dgm:pt modelId="{3C1CD969-0027-4BEF-9D9A-691BFB048EC7}" type="pres">
      <dgm:prSet presAssocID="{543AF6CD-C69F-4B46-96C4-92252CD87C6B}" presName="composite" presStyleCnt="0"/>
      <dgm:spPr/>
    </dgm:pt>
    <dgm:pt modelId="{CCB3C2CD-1C4D-4AB4-B5BA-49BB60C8277B}" type="pres">
      <dgm:prSet presAssocID="{543AF6CD-C69F-4B46-96C4-92252CD87C6B}" presName="background" presStyleLbl="node0" presStyleIdx="1" presStyleCnt="2"/>
      <dgm:spPr/>
    </dgm:pt>
    <dgm:pt modelId="{E4A530FB-CD7A-4412-BD73-6B852EA3960C}" type="pres">
      <dgm:prSet presAssocID="{543AF6CD-C69F-4B46-96C4-92252CD87C6B}" presName="text" presStyleLbl="fgAcc0" presStyleIdx="1" presStyleCnt="2">
        <dgm:presLayoutVars>
          <dgm:chPref val="3"/>
        </dgm:presLayoutVars>
      </dgm:prSet>
      <dgm:spPr/>
    </dgm:pt>
    <dgm:pt modelId="{CD4087F9-FD30-439A-B4A4-9F02E6659543}" type="pres">
      <dgm:prSet presAssocID="{543AF6CD-C69F-4B46-96C4-92252CD87C6B}" presName="hierChild2" presStyleCnt="0"/>
      <dgm:spPr/>
    </dgm:pt>
  </dgm:ptLst>
  <dgm:cxnLst>
    <dgm:cxn modelId="{18F52134-D8A2-43F2-A683-9471913A8EB7}" srcId="{143879E9-A3D7-4BA4-8F95-64F32EE80926}" destId="{543AF6CD-C69F-4B46-96C4-92252CD87C6B}" srcOrd="1" destOrd="0" parTransId="{C773934E-4B81-4808-AE80-053ED635E975}" sibTransId="{E542E88E-6332-447E-A074-AE73466D2434}"/>
    <dgm:cxn modelId="{3B63C96F-6F70-4508-BA9D-581B868F1858}" type="presOf" srcId="{E10B2D97-FAE7-4256-A3B7-5800F5AD8502}" destId="{E035541E-2594-47E8-860C-13CEEC1FEC66}" srcOrd="0" destOrd="0" presId="urn:microsoft.com/office/officeart/2005/8/layout/hierarchy1"/>
    <dgm:cxn modelId="{D3479394-5B48-4EAE-AFBF-6D3FE0513C84}" srcId="{143879E9-A3D7-4BA4-8F95-64F32EE80926}" destId="{E10B2D97-FAE7-4256-A3B7-5800F5AD8502}" srcOrd="0" destOrd="0" parTransId="{C133DA97-74F5-43CD-B816-EFB2C6257E28}" sibTransId="{91322FC3-6A4F-4FF4-860E-E5B2C33C5A10}"/>
    <dgm:cxn modelId="{09437AA8-6D1C-473E-BADA-AA720A7D27E9}" type="presOf" srcId="{143879E9-A3D7-4BA4-8F95-64F32EE80926}" destId="{9597EEE2-D77F-41A4-8CC8-48096569EB14}" srcOrd="0" destOrd="0" presId="urn:microsoft.com/office/officeart/2005/8/layout/hierarchy1"/>
    <dgm:cxn modelId="{A79F34E5-2DB5-4155-B4DF-3A499F0800D1}" type="presOf" srcId="{543AF6CD-C69F-4B46-96C4-92252CD87C6B}" destId="{E4A530FB-CD7A-4412-BD73-6B852EA3960C}" srcOrd="0" destOrd="0" presId="urn:microsoft.com/office/officeart/2005/8/layout/hierarchy1"/>
    <dgm:cxn modelId="{BE12B70B-684C-4A2E-AEED-7CB626521083}" type="presParOf" srcId="{9597EEE2-D77F-41A4-8CC8-48096569EB14}" destId="{64664A62-3A21-407F-97DA-987BECAB4FE5}" srcOrd="0" destOrd="0" presId="urn:microsoft.com/office/officeart/2005/8/layout/hierarchy1"/>
    <dgm:cxn modelId="{27A314CF-A8BB-4E2E-BC24-2CFFC0792540}" type="presParOf" srcId="{64664A62-3A21-407F-97DA-987BECAB4FE5}" destId="{C87DC505-E24A-4995-9996-582B19EABDF7}" srcOrd="0" destOrd="0" presId="urn:microsoft.com/office/officeart/2005/8/layout/hierarchy1"/>
    <dgm:cxn modelId="{BC993D53-4932-46B9-BA37-BDFD4D9AC935}" type="presParOf" srcId="{C87DC505-E24A-4995-9996-582B19EABDF7}" destId="{614004C4-91E1-4963-AD34-70748F237E27}" srcOrd="0" destOrd="0" presId="urn:microsoft.com/office/officeart/2005/8/layout/hierarchy1"/>
    <dgm:cxn modelId="{A32EC3C9-B4E3-4007-B86F-8417C0747CF0}" type="presParOf" srcId="{C87DC505-E24A-4995-9996-582B19EABDF7}" destId="{E035541E-2594-47E8-860C-13CEEC1FEC66}" srcOrd="1" destOrd="0" presId="urn:microsoft.com/office/officeart/2005/8/layout/hierarchy1"/>
    <dgm:cxn modelId="{6D4F0EC4-DB6E-40F3-99EC-D3B79A15559B}" type="presParOf" srcId="{64664A62-3A21-407F-97DA-987BECAB4FE5}" destId="{A0DCEA17-C16D-47F1-9C9E-F1F15DD4A272}" srcOrd="1" destOrd="0" presId="urn:microsoft.com/office/officeart/2005/8/layout/hierarchy1"/>
    <dgm:cxn modelId="{D83B914B-9EDC-4CD9-AF27-15938B4E98B6}" type="presParOf" srcId="{9597EEE2-D77F-41A4-8CC8-48096569EB14}" destId="{58006BAF-0CD6-46F0-B75D-37A5829BBD65}" srcOrd="1" destOrd="0" presId="urn:microsoft.com/office/officeart/2005/8/layout/hierarchy1"/>
    <dgm:cxn modelId="{34D289EB-8001-4D14-96A8-B02733E64606}" type="presParOf" srcId="{58006BAF-0CD6-46F0-B75D-37A5829BBD65}" destId="{3C1CD969-0027-4BEF-9D9A-691BFB048EC7}" srcOrd="0" destOrd="0" presId="urn:microsoft.com/office/officeart/2005/8/layout/hierarchy1"/>
    <dgm:cxn modelId="{E56050D0-7183-42C7-91EF-AC73589608A1}" type="presParOf" srcId="{3C1CD969-0027-4BEF-9D9A-691BFB048EC7}" destId="{CCB3C2CD-1C4D-4AB4-B5BA-49BB60C8277B}" srcOrd="0" destOrd="0" presId="urn:microsoft.com/office/officeart/2005/8/layout/hierarchy1"/>
    <dgm:cxn modelId="{5581F0FC-CE5F-4BFE-B227-2BBE7FAFE1CF}" type="presParOf" srcId="{3C1CD969-0027-4BEF-9D9A-691BFB048EC7}" destId="{E4A530FB-CD7A-4412-BD73-6B852EA3960C}" srcOrd="1" destOrd="0" presId="urn:microsoft.com/office/officeart/2005/8/layout/hierarchy1"/>
    <dgm:cxn modelId="{3CAA9E4A-9F81-4B09-BB72-18D6B72F7057}" type="presParOf" srcId="{58006BAF-0CD6-46F0-B75D-37A5829BBD65}" destId="{CD4087F9-FD30-439A-B4A4-9F02E665954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848FDE-3F43-4D0E-B851-D875F20380E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EF5A07B-03A9-4996-946E-995077FB42FF}">
      <dgm:prSet/>
      <dgm:spPr/>
      <dgm:t>
        <a:bodyPr/>
        <a:lstStyle/>
        <a:p>
          <a:r>
            <a:rPr lang="en-US"/>
            <a:t>Women +35 years of age will show signs of reduced fertility rates across the data set compared to other age groups</a:t>
          </a:r>
        </a:p>
      </dgm:t>
    </dgm:pt>
    <dgm:pt modelId="{3DDB0234-4392-4D85-B707-627021C72204}" type="parTrans" cxnId="{63D07970-1C20-4383-8974-D17D997B3085}">
      <dgm:prSet/>
      <dgm:spPr/>
      <dgm:t>
        <a:bodyPr/>
        <a:lstStyle/>
        <a:p>
          <a:endParaRPr lang="en-US"/>
        </a:p>
      </dgm:t>
    </dgm:pt>
    <dgm:pt modelId="{BC0218D7-76C5-46EB-AEDC-A7DE8A0475B0}" type="sibTrans" cxnId="{63D07970-1C20-4383-8974-D17D997B3085}">
      <dgm:prSet/>
      <dgm:spPr/>
      <dgm:t>
        <a:bodyPr/>
        <a:lstStyle/>
        <a:p>
          <a:endParaRPr lang="en-US"/>
        </a:p>
      </dgm:t>
    </dgm:pt>
    <dgm:pt modelId="{3B42516B-06B7-493E-B816-C39880BCC957}">
      <dgm:prSet/>
      <dgm:spPr/>
      <dgm:t>
        <a:bodyPr/>
        <a:lstStyle/>
        <a:p>
          <a:r>
            <a:rPr lang="en-US"/>
            <a:t>Women under 35 will have the highest counts of fertility in data sets regardless of education, age, or other related factors</a:t>
          </a:r>
        </a:p>
      </dgm:t>
    </dgm:pt>
    <dgm:pt modelId="{C82DCB6D-188C-4794-BA5A-18843AEF62F1}" type="parTrans" cxnId="{6D629857-37DE-4BB7-90D2-2C1FFD35B215}">
      <dgm:prSet/>
      <dgm:spPr/>
      <dgm:t>
        <a:bodyPr/>
        <a:lstStyle/>
        <a:p>
          <a:endParaRPr lang="en-US"/>
        </a:p>
      </dgm:t>
    </dgm:pt>
    <dgm:pt modelId="{195C7223-A731-4F0D-8792-606908A84E75}" type="sibTrans" cxnId="{6D629857-37DE-4BB7-90D2-2C1FFD35B215}">
      <dgm:prSet/>
      <dgm:spPr/>
      <dgm:t>
        <a:bodyPr/>
        <a:lstStyle/>
        <a:p>
          <a:endParaRPr lang="en-US"/>
        </a:p>
      </dgm:t>
    </dgm:pt>
    <dgm:pt modelId="{7E27D882-B215-42C1-8D4F-A832C4A50885}" type="pres">
      <dgm:prSet presAssocID="{13848FDE-3F43-4D0E-B851-D875F20380E1}" presName="hierChild1" presStyleCnt="0">
        <dgm:presLayoutVars>
          <dgm:chPref val="1"/>
          <dgm:dir/>
          <dgm:animOne val="branch"/>
          <dgm:animLvl val="lvl"/>
          <dgm:resizeHandles/>
        </dgm:presLayoutVars>
      </dgm:prSet>
      <dgm:spPr/>
    </dgm:pt>
    <dgm:pt modelId="{C9B28BD9-0227-4204-AFC5-808409FBC96E}" type="pres">
      <dgm:prSet presAssocID="{0EF5A07B-03A9-4996-946E-995077FB42FF}" presName="hierRoot1" presStyleCnt="0"/>
      <dgm:spPr/>
    </dgm:pt>
    <dgm:pt modelId="{0BADF928-AB8C-4328-9DCC-57B6A70F3CC5}" type="pres">
      <dgm:prSet presAssocID="{0EF5A07B-03A9-4996-946E-995077FB42FF}" presName="composite" presStyleCnt="0"/>
      <dgm:spPr/>
    </dgm:pt>
    <dgm:pt modelId="{EEF0824F-87F3-49F4-B9DA-5DC53DA36D21}" type="pres">
      <dgm:prSet presAssocID="{0EF5A07B-03A9-4996-946E-995077FB42FF}" presName="background" presStyleLbl="node0" presStyleIdx="0" presStyleCnt="2"/>
      <dgm:spPr/>
    </dgm:pt>
    <dgm:pt modelId="{FBD19EB6-DC1C-4070-9351-5866BD78D04B}" type="pres">
      <dgm:prSet presAssocID="{0EF5A07B-03A9-4996-946E-995077FB42FF}" presName="text" presStyleLbl="fgAcc0" presStyleIdx="0" presStyleCnt="2">
        <dgm:presLayoutVars>
          <dgm:chPref val="3"/>
        </dgm:presLayoutVars>
      </dgm:prSet>
      <dgm:spPr/>
    </dgm:pt>
    <dgm:pt modelId="{EDF909CC-772A-4F43-A00F-7054EBB64DDC}" type="pres">
      <dgm:prSet presAssocID="{0EF5A07B-03A9-4996-946E-995077FB42FF}" presName="hierChild2" presStyleCnt="0"/>
      <dgm:spPr/>
    </dgm:pt>
    <dgm:pt modelId="{5004B90B-F8B6-411C-B5A3-EF5558C4278C}" type="pres">
      <dgm:prSet presAssocID="{3B42516B-06B7-493E-B816-C39880BCC957}" presName="hierRoot1" presStyleCnt="0"/>
      <dgm:spPr/>
    </dgm:pt>
    <dgm:pt modelId="{BA7B570C-5E46-4B40-92FB-16969EB6E366}" type="pres">
      <dgm:prSet presAssocID="{3B42516B-06B7-493E-B816-C39880BCC957}" presName="composite" presStyleCnt="0"/>
      <dgm:spPr/>
    </dgm:pt>
    <dgm:pt modelId="{317CBBF1-4F6D-4E00-8503-DCC393C390CD}" type="pres">
      <dgm:prSet presAssocID="{3B42516B-06B7-493E-B816-C39880BCC957}" presName="background" presStyleLbl="node0" presStyleIdx="1" presStyleCnt="2"/>
      <dgm:spPr/>
    </dgm:pt>
    <dgm:pt modelId="{FD62E95E-1FF1-46C7-B1BA-E31FAFEA57D3}" type="pres">
      <dgm:prSet presAssocID="{3B42516B-06B7-493E-B816-C39880BCC957}" presName="text" presStyleLbl="fgAcc0" presStyleIdx="1" presStyleCnt="2">
        <dgm:presLayoutVars>
          <dgm:chPref val="3"/>
        </dgm:presLayoutVars>
      </dgm:prSet>
      <dgm:spPr/>
    </dgm:pt>
    <dgm:pt modelId="{835CBB31-3CA9-425A-B5F8-8E5587924478}" type="pres">
      <dgm:prSet presAssocID="{3B42516B-06B7-493E-B816-C39880BCC957}" presName="hierChild2" presStyleCnt="0"/>
      <dgm:spPr/>
    </dgm:pt>
  </dgm:ptLst>
  <dgm:cxnLst>
    <dgm:cxn modelId="{92739F20-DFD7-4DB0-9B76-29DFB3500FE5}" type="presOf" srcId="{0EF5A07B-03A9-4996-946E-995077FB42FF}" destId="{FBD19EB6-DC1C-4070-9351-5866BD78D04B}" srcOrd="0" destOrd="0" presId="urn:microsoft.com/office/officeart/2005/8/layout/hierarchy1"/>
    <dgm:cxn modelId="{11C97170-4A17-47A8-BE08-E05830CB9B35}" type="presOf" srcId="{3B42516B-06B7-493E-B816-C39880BCC957}" destId="{FD62E95E-1FF1-46C7-B1BA-E31FAFEA57D3}" srcOrd="0" destOrd="0" presId="urn:microsoft.com/office/officeart/2005/8/layout/hierarchy1"/>
    <dgm:cxn modelId="{63D07970-1C20-4383-8974-D17D997B3085}" srcId="{13848FDE-3F43-4D0E-B851-D875F20380E1}" destId="{0EF5A07B-03A9-4996-946E-995077FB42FF}" srcOrd="0" destOrd="0" parTransId="{3DDB0234-4392-4D85-B707-627021C72204}" sibTransId="{BC0218D7-76C5-46EB-AEDC-A7DE8A0475B0}"/>
    <dgm:cxn modelId="{6D629857-37DE-4BB7-90D2-2C1FFD35B215}" srcId="{13848FDE-3F43-4D0E-B851-D875F20380E1}" destId="{3B42516B-06B7-493E-B816-C39880BCC957}" srcOrd="1" destOrd="0" parTransId="{C82DCB6D-188C-4794-BA5A-18843AEF62F1}" sibTransId="{195C7223-A731-4F0D-8792-606908A84E75}"/>
    <dgm:cxn modelId="{989BC3E0-6F0D-47EC-9565-D2263B9BAC07}" type="presOf" srcId="{13848FDE-3F43-4D0E-B851-D875F20380E1}" destId="{7E27D882-B215-42C1-8D4F-A832C4A50885}" srcOrd="0" destOrd="0" presId="urn:microsoft.com/office/officeart/2005/8/layout/hierarchy1"/>
    <dgm:cxn modelId="{1598C42B-E960-42ED-9357-B0719FA2B55F}" type="presParOf" srcId="{7E27D882-B215-42C1-8D4F-A832C4A50885}" destId="{C9B28BD9-0227-4204-AFC5-808409FBC96E}" srcOrd="0" destOrd="0" presId="urn:microsoft.com/office/officeart/2005/8/layout/hierarchy1"/>
    <dgm:cxn modelId="{484C55A3-DA3D-4762-8D1D-7DF7FBFDFE59}" type="presParOf" srcId="{C9B28BD9-0227-4204-AFC5-808409FBC96E}" destId="{0BADF928-AB8C-4328-9DCC-57B6A70F3CC5}" srcOrd="0" destOrd="0" presId="urn:microsoft.com/office/officeart/2005/8/layout/hierarchy1"/>
    <dgm:cxn modelId="{BA47FB9C-E3F2-4749-B613-496B103CE9B1}" type="presParOf" srcId="{0BADF928-AB8C-4328-9DCC-57B6A70F3CC5}" destId="{EEF0824F-87F3-49F4-B9DA-5DC53DA36D21}" srcOrd="0" destOrd="0" presId="urn:microsoft.com/office/officeart/2005/8/layout/hierarchy1"/>
    <dgm:cxn modelId="{324D2270-C864-4368-A830-B01EE27EF684}" type="presParOf" srcId="{0BADF928-AB8C-4328-9DCC-57B6A70F3CC5}" destId="{FBD19EB6-DC1C-4070-9351-5866BD78D04B}" srcOrd="1" destOrd="0" presId="urn:microsoft.com/office/officeart/2005/8/layout/hierarchy1"/>
    <dgm:cxn modelId="{775DA9F4-0830-405D-97C1-77132EDBA103}" type="presParOf" srcId="{C9B28BD9-0227-4204-AFC5-808409FBC96E}" destId="{EDF909CC-772A-4F43-A00F-7054EBB64DDC}" srcOrd="1" destOrd="0" presId="urn:microsoft.com/office/officeart/2005/8/layout/hierarchy1"/>
    <dgm:cxn modelId="{18E31506-2C91-45C5-AF47-9A799572242A}" type="presParOf" srcId="{7E27D882-B215-42C1-8D4F-A832C4A50885}" destId="{5004B90B-F8B6-411C-B5A3-EF5558C4278C}" srcOrd="1" destOrd="0" presId="urn:microsoft.com/office/officeart/2005/8/layout/hierarchy1"/>
    <dgm:cxn modelId="{040BCAC1-3A35-4A77-BE5C-08E8B159465F}" type="presParOf" srcId="{5004B90B-F8B6-411C-B5A3-EF5558C4278C}" destId="{BA7B570C-5E46-4B40-92FB-16969EB6E366}" srcOrd="0" destOrd="0" presId="urn:microsoft.com/office/officeart/2005/8/layout/hierarchy1"/>
    <dgm:cxn modelId="{068FE297-D2C7-4597-A8EB-A56DC08712D3}" type="presParOf" srcId="{BA7B570C-5E46-4B40-92FB-16969EB6E366}" destId="{317CBBF1-4F6D-4E00-8503-DCC393C390CD}" srcOrd="0" destOrd="0" presId="urn:microsoft.com/office/officeart/2005/8/layout/hierarchy1"/>
    <dgm:cxn modelId="{12A3F72F-EDF0-4ED2-8583-3C4E696DF67D}" type="presParOf" srcId="{BA7B570C-5E46-4B40-92FB-16969EB6E366}" destId="{FD62E95E-1FF1-46C7-B1BA-E31FAFEA57D3}" srcOrd="1" destOrd="0" presId="urn:microsoft.com/office/officeart/2005/8/layout/hierarchy1"/>
    <dgm:cxn modelId="{9950553B-5095-4DE7-8502-B26F803F01B4}" type="presParOf" srcId="{5004B90B-F8B6-411C-B5A3-EF5558C4278C}" destId="{835CBB31-3CA9-425A-B5F8-8E558792447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3B4A-ADAF-45B4-89A6-8230B7538FAC}">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FC49F-86D5-4010-A1C5-7E00C583E863}">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if residing with someone other then themselves and women are not married, they are least likely to have children during that period..</a:t>
          </a:r>
        </a:p>
      </dsp:txBody>
      <dsp:txXfrm>
        <a:off x="678914" y="525899"/>
        <a:ext cx="4067491" cy="2525499"/>
      </dsp:txXfrm>
    </dsp:sp>
    <dsp:sp modelId="{D0C1A37C-9346-49D4-9436-762411583162}">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C9CFE-E74F-4C8D-A3A8-050303D4312B}">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if living women living by themselves, they are more likely to have children then women living with someone they are not in a relationship with.. </a:t>
          </a:r>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57845-9934-44BC-B9BB-48C1409A85CC}">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93D429-1AA8-4107-AE10-BE5A518442C4}">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if in a single, widowed, or divorced parent household the woman is less likely to have more children?</a:t>
          </a:r>
        </a:p>
      </dsp:txBody>
      <dsp:txXfrm>
        <a:off x="678914" y="525899"/>
        <a:ext cx="4067491" cy="2525499"/>
      </dsp:txXfrm>
    </dsp:sp>
    <dsp:sp modelId="{B7EC55C3-97F8-4424-B366-3298E8F63EAC}">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3D19D1-960D-4D88-AFC0-F2150262FAA2}">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if Married household would show a positive correlation in producing more children then other status?</a:t>
          </a:r>
        </a:p>
      </dsp:txBody>
      <dsp:txXfrm>
        <a:off x="5842357" y="525899"/>
        <a:ext cx="4067491" cy="2525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004C4-91E1-4963-AD34-70748F237E27}">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35541E-2594-47E8-860C-13CEEC1FEC66}">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Women of lower education achievements will statically prove to have more children then women of higher levels of education. </a:t>
          </a:r>
        </a:p>
      </dsp:txBody>
      <dsp:txXfrm>
        <a:off x="678914" y="525899"/>
        <a:ext cx="4067491" cy="2525499"/>
      </dsp:txXfrm>
    </dsp:sp>
    <dsp:sp modelId="{CCB3C2CD-1C4D-4AB4-B5BA-49BB60C8277B}">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A530FB-CD7A-4412-BD73-6B852EA3960C}">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Women of higher education levels are less likely to have children</a:t>
          </a:r>
        </a:p>
      </dsp:txBody>
      <dsp:txXfrm>
        <a:off x="5842357" y="525899"/>
        <a:ext cx="4067491" cy="25254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0824F-87F3-49F4-B9DA-5DC53DA36D21}">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D19EB6-DC1C-4070-9351-5866BD78D04B}">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Women +35 years of age will show signs of reduced fertility rates across the data set compared to other age groups</a:t>
          </a:r>
        </a:p>
      </dsp:txBody>
      <dsp:txXfrm>
        <a:off x="678914" y="525899"/>
        <a:ext cx="4067491" cy="2525499"/>
      </dsp:txXfrm>
    </dsp:sp>
    <dsp:sp modelId="{317CBBF1-4F6D-4E00-8503-DCC393C390CD}">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2E95E-1FF1-46C7-B1BA-E31FAFEA57D3}">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Women under 35 will have the highest counts of fertility in data sets regardless of education, age, or other related factors</a:t>
          </a:r>
        </a:p>
      </dsp:txBody>
      <dsp:txXfrm>
        <a:off x="5842357" y="525899"/>
        <a:ext cx="4067491" cy="25254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D2B0-2116-457F-A1CB-967CB1D19A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2B288F-9B9A-4A2B-82FC-6C1E73C07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86322F-28CA-4EE1-97E7-93856856381F}"/>
              </a:ext>
            </a:extLst>
          </p:cNvPr>
          <p:cNvSpPr>
            <a:spLocks noGrp="1"/>
          </p:cNvSpPr>
          <p:nvPr>
            <p:ph type="dt" sz="half" idx="10"/>
          </p:nvPr>
        </p:nvSpPr>
        <p:spPr/>
        <p:txBody>
          <a:bodyPr/>
          <a:lstStyle/>
          <a:p>
            <a:fld id="{C40AB5AD-6DCF-4A80-B336-2E9D34032BC3}" type="datetimeFigureOut">
              <a:rPr lang="en-US" smtClean="0"/>
              <a:t>10/24/2020</a:t>
            </a:fld>
            <a:endParaRPr lang="en-US"/>
          </a:p>
        </p:txBody>
      </p:sp>
      <p:sp>
        <p:nvSpPr>
          <p:cNvPr id="5" name="Footer Placeholder 4">
            <a:extLst>
              <a:ext uri="{FF2B5EF4-FFF2-40B4-BE49-F238E27FC236}">
                <a16:creationId xmlns:a16="http://schemas.microsoft.com/office/drawing/2014/main" id="{07B7F695-68DC-4BE3-8E39-81706A604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6EE44-6D39-4FE1-BC10-15A8008939D3}"/>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41488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C062-2CF9-47F2-B07A-DF6AF06682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B30232-B265-495C-8AE1-258CE6B15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0E257-BCD5-4EA2-A12F-C2C47D01096A}"/>
              </a:ext>
            </a:extLst>
          </p:cNvPr>
          <p:cNvSpPr>
            <a:spLocks noGrp="1"/>
          </p:cNvSpPr>
          <p:nvPr>
            <p:ph type="dt" sz="half" idx="10"/>
          </p:nvPr>
        </p:nvSpPr>
        <p:spPr/>
        <p:txBody>
          <a:bodyPr/>
          <a:lstStyle/>
          <a:p>
            <a:fld id="{C40AB5AD-6DCF-4A80-B336-2E9D34032BC3}" type="datetimeFigureOut">
              <a:rPr lang="en-US" smtClean="0"/>
              <a:t>10/24/2020</a:t>
            </a:fld>
            <a:endParaRPr lang="en-US"/>
          </a:p>
        </p:txBody>
      </p:sp>
      <p:sp>
        <p:nvSpPr>
          <p:cNvPr id="5" name="Footer Placeholder 4">
            <a:extLst>
              <a:ext uri="{FF2B5EF4-FFF2-40B4-BE49-F238E27FC236}">
                <a16:creationId xmlns:a16="http://schemas.microsoft.com/office/drawing/2014/main" id="{D4A2297D-002F-4A6A-B04A-4BDFCE5A1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03F55-D641-4DF3-8653-818FBDDB0729}"/>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69784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9A8A3-6554-4219-82C5-F2EFCC9C8E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380909-CDBD-43A9-820F-E16DDC569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7D9CC-2281-4ED2-8B74-2E27BCF53B33}"/>
              </a:ext>
            </a:extLst>
          </p:cNvPr>
          <p:cNvSpPr>
            <a:spLocks noGrp="1"/>
          </p:cNvSpPr>
          <p:nvPr>
            <p:ph type="dt" sz="half" idx="10"/>
          </p:nvPr>
        </p:nvSpPr>
        <p:spPr/>
        <p:txBody>
          <a:bodyPr/>
          <a:lstStyle/>
          <a:p>
            <a:fld id="{C40AB5AD-6DCF-4A80-B336-2E9D34032BC3}" type="datetimeFigureOut">
              <a:rPr lang="en-US" smtClean="0"/>
              <a:t>10/24/2020</a:t>
            </a:fld>
            <a:endParaRPr lang="en-US"/>
          </a:p>
        </p:txBody>
      </p:sp>
      <p:sp>
        <p:nvSpPr>
          <p:cNvPr id="5" name="Footer Placeholder 4">
            <a:extLst>
              <a:ext uri="{FF2B5EF4-FFF2-40B4-BE49-F238E27FC236}">
                <a16:creationId xmlns:a16="http://schemas.microsoft.com/office/drawing/2014/main" id="{0B9CE3ED-DCB4-485F-919B-666285A53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4D85C-D436-4B18-B4DC-8DE9BD0A698E}"/>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243015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6284-7A1B-465C-8C66-28C5D60DD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0D21B-9852-46D8-8B51-C870FD9F3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6E591-7874-4E34-A197-831CBAC80A7D}"/>
              </a:ext>
            </a:extLst>
          </p:cNvPr>
          <p:cNvSpPr>
            <a:spLocks noGrp="1"/>
          </p:cNvSpPr>
          <p:nvPr>
            <p:ph type="dt" sz="half" idx="10"/>
          </p:nvPr>
        </p:nvSpPr>
        <p:spPr/>
        <p:txBody>
          <a:bodyPr/>
          <a:lstStyle/>
          <a:p>
            <a:fld id="{C40AB5AD-6DCF-4A80-B336-2E9D34032BC3}" type="datetimeFigureOut">
              <a:rPr lang="en-US" smtClean="0"/>
              <a:t>10/24/2020</a:t>
            </a:fld>
            <a:endParaRPr lang="en-US"/>
          </a:p>
        </p:txBody>
      </p:sp>
      <p:sp>
        <p:nvSpPr>
          <p:cNvPr id="5" name="Footer Placeholder 4">
            <a:extLst>
              <a:ext uri="{FF2B5EF4-FFF2-40B4-BE49-F238E27FC236}">
                <a16:creationId xmlns:a16="http://schemas.microsoft.com/office/drawing/2014/main" id="{579CF2C4-0792-4BFF-9E14-58A0E15E3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31E3E-C040-4B8E-B697-88F0E6283660}"/>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181835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3AE6-2366-47A4-8943-7ED3C285AA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098997-A4DD-400A-8DBD-7B79107BF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3B46A-755B-4700-9CC9-32A41BCEF0DE}"/>
              </a:ext>
            </a:extLst>
          </p:cNvPr>
          <p:cNvSpPr>
            <a:spLocks noGrp="1"/>
          </p:cNvSpPr>
          <p:nvPr>
            <p:ph type="dt" sz="half" idx="10"/>
          </p:nvPr>
        </p:nvSpPr>
        <p:spPr/>
        <p:txBody>
          <a:bodyPr/>
          <a:lstStyle/>
          <a:p>
            <a:fld id="{C40AB5AD-6DCF-4A80-B336-2E9D34032BC3}" type="datetimeFigureOut">
              <a:rPr lang="en-US" smtClean="0"/>
              <a:t>10/24/2020</a:t>
            </a:fld>
            <a:endParaRPr lang="en-US"/>
          </a:p>
        </p:txBody>
      </p:sp>
      <p:sp>
        <p:nvSpPr>
          <p:cNvPr id="5" name="Footer Placeholder 4">
            <a:extLst>
              <a:ext uri="{FF2B5EF4-FFF2-40B4-BE49-F238E27FC236}">
                <a16:creationId xmlns:a16="http://schemas.microsoft.com/office/drawing/2014/main" id="{210020D4-C7C1-4936-828C-290382BF1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8CF55-70F9-409C-8A3A-7F1214316C04}"/>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403977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AA82-BB04-4809-BB6C-89CB18E84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891D1-4D6B-405E-966E-8AB892A90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FEC5F-13ED-413A-9E9C-6E70D7EC4A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9125E-C391-4A44-9825-C1A2EC599764}"/>
              </a:ext>
            </a:extLst>
          </p:cNvPr>
          <p:cNvSpPr>
            <a:spLocks noGrp="1"/>
          </p:cNvSpPr>
          <p:nvPr>
            <p:ph type="dt" sz="half" idx="10"/>
          </p:nvPr>
        </p:nvSpPr>
        <p:spPr/>
        <p:txBody>
          <a:bodyPr/>
          <a:lstStyle/>
          <a:p>
            <a:fld id="{C40AB5AD-6DCF-4A80-B336-2E9D34032BC3}" type="datetimeFigureOut">
              <a:rPr lang="en-US" smtClean="0"/>
              <a:t>10/24/2020</a:t>
            </a:fld>
            <a:endParaRPr lang="en-US"/>
          </a:p>
        </p:txBody>
      </p:sp>
      <p:sp>
        <p:nvSpPr>
          <p:cNvPr id="6" name="Footer Placeholder 5">
            <a:extLst>
              <a:ext uri="{FF2B5EF4-FFF2-40B4-BE49-F238E27FC236}">
                <a16:creationId xmlns:a16="http://schemas.microsoft.com/office/drawing/2014/main" id="{7E71CDA8-1344-4A0C-B07D-B3ECE6240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808BC-16D9-4174-B8ED-56144A18845C}"/>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58490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94F3-EB11-478E-91BF-485458A3DF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6957B-654F-405B-A141-EF41B6D654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7C7BB8-7955-4F27-A42B-BFE8599D80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896EF-4BCB-4652-B7D4-98183BD43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094D16-A1AE-495D-8799-27E08D323F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3F0435-0357-400D-95A9-DC74793A6936}"/>
              </a:ext>
            </a:extLst>
          </p:cNvPr>
          <p:cNvSpPr>
            <a:spLocks noGrp="1"/>
          </p:cNvSpPr>
          <p:nvPr>
            <p:ph type="dt" sz="half" idx="10"/>
          </p:nvPr>
        </p:nvSpPr>
        <p:spPr/>
        <p:txBody>
          <a:bodyPr/>
          <a:lstStyle/>
          <a:p>
            <a:fld id="{C40AB5AD-6DCF-4A80-B336-2E9D34032BC3}" type="datetimeFigureOut">
              <a:rPr lang="en-US" smtClean="0"/>
              <a:t>10/24/2020</a:t>
            </a:fld>
            <a:endParaRPr lang="en-US"/>
          </a:p>
        </p:txBody>
      </p:sp>
      <p:sp>
        <p:nvSpPr>
          <p:cNvPr id="8" name="Footer Placeholder 7">
            <a:extLst>
              <a:ext uri="{FF2B5EF4-FFF2-40B4-BE49-F238E27FC236}">
                <a16:creationId xmlns:a16="http://schemas.microsoft.com/office/drawing/2014/main" id="{FDB4FC9B-A04F-485D-99BB-3B76A0B276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AEF22C-B20A-4984-8389-65BA7B18C96B}"/>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415268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1FE5-C65D-41A7-8273-929E30F38F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FC5B27-A937-455D-95AF-76BF61D9DF56}"/>
              </a:ext>
            </a:extLst>
          </p:cNvPr>
          <p:cNvSpPr>
            <a:spLocks noGrp="1"/>
          </p:cNvSpPr>
          <p:nvPr>
            <p:ph type="dt" sz="half" idx="10"/>
          </p:nvPr>
        </p:nvSpPr>
        <p:spPr/>
        <p:txBody>
          <a:bodyPr/>
          <a:lstStyle/>
          <a:p>
            <a:fld id="{C40AB5AD-6DCF-4A80-B336-2E9D34032BC3}" type="datetimeFigureOut">
              <a:rPr lang="en-US" smtClean="0"/>
              <a:t>10/24/2020</a:t>
            </a:fld>
            <a:endParaRPr lang="en-US"/>
          </a:p>
        </p:txBody>
      </p:sp>
      <p:sp>
        <p:nvSpPr>
          <p:cNvPr id="4" name="Footer Placeholder 3">
            <a:extLst>
              <a:ext uri="{FF2B5EF4-FFF2-40B4-BE49-F238E27FC236}">
                <a16:creationId xmlns:a16="http://schemas.microsoft.com/office/drawing/2014/main" id="{7C96EDE9-B8E7-471D-BB97-7E73B0685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E25CD7-6B85-42CA-8ECB-E3B8FD606BFF}"/>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16158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9F7F4-E14F-4C92-8AF6-99451125D13C}"/>
              </a:ext>
            </a:extLst>
          </p:cNvPr>
          <p:cNvSpPr>
            <a:spLocks noGrp="1"/>
          </p:cNvSpPr>
          <p:nvPr>
            <p:ph type="dt" sz="half" idx="10"/>
          </p:nvPr>
        </p:nvSpPr>
        <p:spPr/>
        <p:txBody>
          <a:bodyPr/>
          <a:lstStyle/>
          <a:p>
            <a:fld id="{C40AB5AD-6DCF-4A80-B336-2E9D34032BC3}" type="datetimeFigureOut">
              <a:rPr lang="en-US" smtClean="0"/>
              <a:t>10/24/2020</a:t>
            </a:fld>
            <a:endParaRPr lang="en-US"/>
          </a:p>
        </p:txBody>
      </p:sp>
      <p:sp>
        <p:nvSpPr>
          <p:cNvPr id="3" name="Footer Placeholder 2">
            <a:extLst>
              <a:ext uri="{FF2B5EF4-FFF2-40B4-BE49-F238E27FC236}">
                <a16:creationId xmlns:a16="http://schemas.microsoft.com/office/drawing/2014/main" id="{2945E54B-8164-4D0B-8858-4D02AEF1CF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7E22D0-3EE0-412C-BDB0-4ECD121A5186}"/>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147715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313C-3881-47A0-88C2-5437314D1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9F782-257D-469A-9811-E7146094EA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87DBE-D496-4756-B584-98B3DAA5E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DF294-47CB-4450-8BA9-67C98A9CCBC5}"/>
              </a:ext>
            </a:extLst>
          </p:cNvPr>
          <p:cNvSpPr>
            <a:spLocks noGrp="1"/>
          </p:cNvSpPr>
          <p:nvPr>
            <p:ph type="dt" sz="half" idx="10"/>
          </p:nvPr>
        </p:nvSpPr>
        <p:spPr/>
        <p:txBody>
          <a:bodyPr/>
          <a:lstStyle/>
          <a:p>
            <a:fld id="{C40AB5AD-6DCF-4A80-B336-2E9D34032BC3}" type="datetimeFigureOut">
              <a:rPr lang="en-US" smtClean="0"/>
              <a:t>10/24/2020</a:t>
            </a:fld>
            <a:endParaRPr lang="en-US"/>
          </a:p>
        </p:txBody>
      </p:sp>
      <p:sp>
        <p:nvSpPr>
          <p:cNvPr id="6" name="Footer Placeholder 5">
            <a:extLst>
              <a:ext uri="{FF2B5EF4-FFF2-40B4-BE49-F238E27FC236}">
                <a16:creationId xmlns:a16="http://schemas.microsoft.com/office/drawing/2014/main" id="{A28840C6-1D2B-4721-9DAE-90AEE5CE7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AD317-0369-4B4D-844E-4F87C85B3E10}"/>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72635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49B7-B30F-4E4A-B9C8-5BF41B7DE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D4985F-8D9F-48AA-89AD-E4426F307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9E243-B984-4C0A-9FE3-85886A679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B8A03-C7BF-48BD-9AE5-D51FCB64D005}"/>
              </a:ext>
            </a:extLst>
          </p:cNvPr>
          <p:cNvSpPr>
            <a:spLocks noGrp="1"/>
          </p:cNvSpPr>
          <p:nvPr>
            <p:ph type="dt" sz="half" idx="10"/>
          </p:nvPr>
        </p:nvSpPr>
        <p:spPr/>
        <p:txBody>
          <a:bodyPr/>
          <a:lstStyle/>
          <a:p>
            <a:fld id="{C40AB5AD-6DCF-4A80-B336-2E9D34032BC3}" type="datetimeFigureOut">
              <a:rPr lang="en-US" smtClean="0"/>
              <a:t>10/24/2020</a:t>
            </a:fld>
            <a:endParaRPr lang="en-US"/>
          </a:p>
        </p:txBody>
      </p:sp>
      <p:sp>
        <p:nvSpPr>
          <p:cNvPr id="6" name="Footer Placeholder 5">
            <a:extLst>
              <a:ext uri="{FF2B5EF4-FFF2-40B4-BE49-F238E27FC236}">
                <a16:creationId xmlns:a16="http://schemas.microsoft.com/office/drawing/2014/main" id="{A795AAB0-9235-4003-94C6-43538533F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9C2F6-DE7E-4A7B-9F72-DD8B65FBB1BC}"/>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64857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8C5F84-7D98-4EC5-87CA-E667B357C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3B072-9D13-4721-8F5D-368DFC369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21FFC-83FD-40BA-B630-E9A4233063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AB5AD-6DCF-4A80-B336-2E9D34032BC3}" type="datetimeFigureOut">
              <a:rPr lang="en-US" smtClean="0"/>
              <a:t>10/24/2020</a:t>
            </a:fld>
            <a:endParaRPr lang="en-US"/>
          </a:p>
        </p:txBody>
      </p:sp>
      <p:sp>
        <p:nvSpPr>
          <p:cNvPr id="5" name="Footer Placeholder 4">
            <a:extLst>
              <a:ext uri="{FF2B5EF4-FFF2-40B4-BE49-F238E27FC236}">
                <a16:creationId xmlns:a16="http://schemas.microsoft.com/office/drawing/2014/main" id="{C8682356-5AF4-4567-A4AC-4DA63D9A9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B64089-455A-4B39-BA5A-29336D4BE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B06D8-86FB-4C1A-A0EA-93BE996EE889}" type="slidenum">
              <a:rPr lang="en-US" smtClean="0"/>
              <a:t>‹#›</a:t>
            </a:fld>
            <a:endParaRPr lang="en-US"/>
          </a:p>
        </p:txBody>
      </p:sp>
    </p:spTree>
    <p:extLst>
      <p:ext uri="{BB962C8B-B14F-4D97-AF65-F5344CB8AC3E}">
        <p14:creationId xmlns:p14="http://schemas.microsoft.com/office/powerpoint/2010/main" val="306182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macrotrends.net/countries/USA/united-states/fertility-rate" TargetMode="External"/><Relationship Id="rId7" Type="http://schemas.openxmlformats.org/officeDocument/2006/relationships/hyperlink" Target="https://data.cdc.gov/NCHS/NCHS-Birth-Rates-for-Females-by-Age-Group-United-S/yt7u-eiyg/data"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census.gov/library/publications/2011/compendia/statab/131ed/births-deaths-marriages-divorces.html" TargetMode="External"/><Relationship Id="rId5" Type="http://schemas.openxmlformats.org/officeDocument/2006/relationships/hyperlink" Target="https://www.cdc.gov/nchs/nvss/cohort_fertility_tables.htm" TargetMode="External"/><Relationship Id="rId4" Type="http://schemas.openxmlformats.org/officeDocument/2006/relationships/hyperlink" Target="https://population.un.org/wpp2019/Download/Standard/Interpolate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2780E2-1B9F-45EF-B785-2E59B949FFED}"/>
              </a:ext>
            </a:extLst>
          </p:cNvPr>
          <p:cNvSpPr>
            <a:spLocks noGrp="1"/>
          </p:cNvSpPr>
          <p:nvPr>
            <p:ph type="ctrTitle"/>
          </p:nvPr>
        </p:nvSpPr>
        <p:spPr>
          <a:xfrm>
            <a:off x="3045368" y="2043663"/>
            <a:ext cx="6105194" cy="2031055"/>
          </a:xfrm>
        </p:spPr>
        <p:txBody>
          <a:bodyPr>
            <a:normAutofit/>
          </a:bodyPr>
          <a:lstStyle/>
          <a:p>
            <a:r>
              <a:rPr lang="en-US">
                <a:solidFill>
                  <a:srgbClr val="FFFFFF"/>
                </a:solidFill>
              </a:rPr>
              <a:t>Fertility Rates in the US </a:t>
            </a:r>
          </a:p>
        </p:txBody>
      </p:sp>
      <p:sp>
        <p:nvSpPr>
          <p:cNvPr id="3" name="Subtitle 2">
            <a:extLst>
              <a:ext uri="{FF2B5EF4-FFF2-40B4-BE49-F238E27FC236}">
                <a16:creationId xmlns:a16="http://schemas.microsoft.com/office/drawing/2014/main" id="{CEFFCF90-FAA3-4AAF-8629-384DF5870E3C}"/>
              </a:ext>
            </a:extLst>
          </p:cNvPr>
          <p:cNvSpPr>
            <a:spLocks noGrp="1"/>
          </p:cNvSpPr>
          <p:nvPr>
            <p:ph type="subTitle" idx="1"/>
          </p:nvPr>
        </p:nvSpPr>
        <p:spPr>
          <a:xfrm>
            <a:off x="3045368" y="4074718"/>
            <a:ext cx="6105194" cy="682079"/>
          </a:xfrm>
        </p:spPr>
        <p:txBody>
          <a:bodyPr>
            <a:normAutofit/>
          </a:bodyPr>
          <a:lstStyle/>
          <a:p>
            <a:r>
              <a:rPr lang="en-US" sz="2000">
                <a:solidFill>
                  <a:srgbClr val="FFFFFF"/>
                </a:solidFill>
              </a:rPr>
              <a:t>By Vanessa Lee, Jeremy Jackson, Natalie Avilies , Issac Marinez, Yan Kong, and Devin Bankston</a:t>
            </a:r>
          </a:p>
        </p:txBody>
      </p:sp>
    </p:spTree>
    <p:extLst>
      <p:ext uri="{BB962C8B-B14F-4D97-AF65-F5344CB8AC3E}">
        <p14:creationId xmlns:p14="http://schemas.microsoft.com/office/powerpoint/2010/main" val="265578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92CD98-C710-4DBD-B149-B20F7E791441}"/>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Education</a:t>
            </a:r>
          </a:p>
        </p:txBody>
      </p:sp>
      <p:sp>
        <p:nvSpPr>
          <p:cNvPr id="3" name="Content Placeholder 2">
            <a:extLst>
              <a:ext uri="{FF2B5EF4-FFF2-40B4-BE49-F238E27FC236}">
                <a16:creationId xmlns:a16="http://schemas.microsoft.com/office/drawing/2014/main" id="{3A551131-E66C-48D7-A8A8-EE5B017BB8BE}"/>
              </a:ext>
            </a:extLst>
          </p:cNvPr>
          <p:cNvSpPr>
            <a:spLocks noGrp="1"/>
          </p:cNvSpPr>
          <p:nvPr>
            <p:ph idx="1"/>
          </p:nvPr>
        </p:nvSpPr>
        <p:spPr>
          <a:xfrm>
            <a:off x="1028700" y="2895542"/>
            <a:ext cx="9983922" cy="1998576"/>
          </a:xfrm>
        </p:spPr>
        <p:txBody>
          <a:bodyPr>
            <a:normAutofit/>
          </a:bodyPr>
          <a:lstStyle/>
          <a:p>
            <a:r>
              <a:rPr lang="en-US" sz="2000" dirty="0">
                <a:solidFill>
                  <a:srgbClr val="000000"/>
                </a:solidFill>
              </a:rPr>
              <a:t>We are comparing the levels of education to the amount of children that are born.  This is being quantified but looking into the education levels of women at the time of birth to identify who is more likely to have more children this has taken place by comparing the levels of education from grade school, high school and college. </a:t>
            </a: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4294574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2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A278758-AF71-4B1F-A9DF-7F800481157E}"/>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Education Hypothesis</a:t>
            </a:r>
          </a:p>
        </p:txBody>
      </p:sp>
      <p:graphicFrame>
        <p:nvGraphicFramePr>
          <p:cNvPr id="12" name="Content Placeholder 2">
            <a:extLst>
              <a:ext uri="{FF2B5EF4-FFF2-40B4-BE49-F238E27FC236}">
                <a16:creationId xmlns:a16="http://schemas.microsoft.com/office/drawing/2014/main" id="{70B818A9-29AE-46DF-9C37-10590D7DAB55}"/>
              </a:ext>
            </a:extLst>
          </p:cNvPr>
          <p:cNvGraphicFramePr>
            <a:graphicFrameLocks noGrp="1"/>
          </p:cNvGraphicFramePr>
          <p:nvPr>
            <p:ph idx="1"/>
            <p:extLst>
              <p:ext uri="{D42A27DB-BD31-4B8C-83A1-F6EECF244321}">
                <p14:modId xmlns:p14="http://schemas.microsoft.com/office/powerpoint/2010/main" val="3249322579"/>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802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B3E1CB3-D102-474C-920D-8A0B65AF570F}"/>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Age</a:t>
            </a:r>
          </a:p>
        </p:txBody>
      </p:sp>
      <p:sp>
        <p:nvSpPr>
          <p:cNvPr id="3" name="Content Placeholder 2">
            <a:extLst>
              <a:ext uri="{FF2B5EF4-FFF2-40B4-BE49-F238E27FC236}">
                <a16:creationId xmlns:a16="http://schemas.microsoft.com/office/drawing/2014/main" id="{F263D94E-C40A-40D1-9994-CFEFEACBA35F}"/>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The age all question to what is an acceptable age for child birthing also if age possesses a major role in the rates of fertility in women in the United States. This analysis was used in gathering ages of the  women at the time of childbirth. In this we can see who is more likely to have children based on age. </a:t>
            </a:r>
          </a:p>
        </p:txBody>
      </p:sp>
    </p:spTree>
    <p:extLst>
      <p:ext uri="{BB962C8B-B14F-4D97-AF65-F5344CB8AC3E}">
        <p14:creationId xmlns:p14="http://schemas.microsoft.com/office/powerpoint/2010/main" val="232586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BE2445-A97F-4609-9511-27824CDCC25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Age Hypothesis</a:t>
            </a:r>
          </a:p>
        </p:txBody>
      </p:sp>
      <p:graphicFrame>
        <p:nvGraphicFramePr>
          <p:cNvPr id="12" name="Content Placeholder 2">
            <a:extLst>
              <a:ext uri="{FF2B5EF4-FFF2-40B4-BE49-F238E27FC236}">
                <a16:creationId xmlns:a16="http://schemas.microsoft.com/office/drawing/2014/main" id="{C2763DFD-6F3F-483F-AC87-292CC1CA92BE}"/>
              </a:ext>
            </a:extLst>
          </p:cNvPr>
          <p:cNvGraphicFramePr>
            <a:graphicFrameLocks noGrp="1"/>
          </p:cNvGraphicFramePr>
          <p:nvPr>
            <p:ph idx="1"/>
            <p:extLst>
              <p:ext uri="{D42A27DB-BD31-4B8C-83A1-F6EECF244321}">
                <p14:modId xmlns:p14="http://schemas.microsoft.com/office/powerpoint/2010/main" val="260540139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193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E225B1-C31E-46AC-84B1-4AE6EA846934}"/>
              </a:ext>
            </a:extLst>
          </p:cNvPr>
          <p:cNvSpPr>
            <a:spLocks noGrp="1"/>
          </p:cNvSpPr>
          <p:nvPr>
            <p:ph type="title"/>
          </p:nvPr>
        </p:nvSpPr>
        <p:spPr>
          <a:xfrm>
            <a:off x="640079" y="2053641"/>
            <a:ext cx="3669161" cy="2760098"/>
          </a:xfrm>
        </p:spPr>
        <p:txBody>
          <a:bodyPr>
            <a:normAutofit/>
          </a:bodyPr>
          <a:lstStyle/>
          <a:p>
            <a:r>
              <a:rPr lang="en-US">
                <a:solidFill>
                  <a:srgbClr val="FFFFFF"/>
                </a:solidFill>
              </a:rPr>
              <a:t>Where is the data coming from…</a:t>
            </a:r>
          </a:p>
        </p:txBody>
      </p:sp>
      <p:sp>
        <p:nvSpPr>
          <p:cNvPr id="3" name="Content Placeholder 2">
            <a:extLst>
              <a:ext uri="{FF2B5EF4-FFF2-40B4-BE49-F238E27FC236}">
                <a16:creationId xmlns:a16="http://schemas.microsoft.com/office/drawing/2014/main" id="{B672C11A-EB7D-4D4D-BC7D-28CC8BEB1E0F}"/>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hlinkClick r:id="rId3"/>
              </a:rPr>
              <a:t>https://www.macrotrends.net/countries/USA/united-states/fertility-rate</a:t>
            </a:r>
            <a:endParaRPr lang="en-US" sz="2400">
              <a:solidFill>
                <a:srgbClr val="000000"/>
              </a:solidFill>
            </a:endParaRPr>
          </a:p>
          <a:p>
            <a:r>
              <a:rPr lang="en-US" sz="2400">
                <a:solidFill>
                  <a:srgbClr val="000000"/>
                </a:solidFill>
                <a:hlinkClick r:id="rId4"/>
              </a:rPr>
              <a:t>https://population.un.org/wpp2019/Download/Standard/Interpolated/</a:t>
            </a:r>
            <a:endParaRPr lang="en-US" sz="2400">
              <a:solidFill>
                <a:srgbClr val="000000"/>
              </a:solidFill>
            </a:endParaRPr>
          </a:p>
          <a:p>
            <a:r>
              <a:rPr lang="en-US" sz="2400">
                <a:solidFill>
                  <a:srgbClr val="000000"/>
                </a:solidFill>
                <a:hlinkClick r:id="rId5"/>
              </a:rPr>
              <a:t>https://www.cdc.gov/nchs/nvss/cohort_fertility_tables.htm</a:t>
            </a:r>
            <a:endParaRPr lang="en-US" sz="2400">
              <a:solidFill>
                <a:srgbClr val="000000"/>
              </a:solidFill>
            </a:endParaRPr>
          </a:p>
          <a:p>
            <a:r>
              <a:rPr lang="en-US" sz="2400">
                <a:solidFill>
                  <a:srgbClr val="000000"/>
                </a:solidFill>
                <a:hlinkClick r:id="rId6"/>
              </a:rPr>
              <a:t>https://www.census.gov/library/publications/2011/compendia/statab/131ed/births-deaths-marriages-divorces.html</a:t>
            </a:r>
            <a:endParaRPr lang="en-US" sz="2400">
              <a:solidFill>
                <a:srgbClr val="000000"/>
              </a:solidFill>
            </a:endParaRPr>
          </a:p>
          <a:p>
            <a:r>
              <a:rPr lang="en-US" sz="2400">
                <a:solidFill>
                  <a:srgbClr val="000000"/>
                </a:solidFill>
                <a:hlinkClick r:id="rId7"/>
              </a:rPr>
              <a:t>https://data.cdc.gov/NCHS/NCHS-Birth-Rates-for-Females-by-Age-Group-United-S/yt7u-eiyg/data</a:t>
            </a:r>
            <a:endParaRPr lang="en-US" sz="2400">
              <a:solidFill>
                <a:srgbClr val="000000"/>
              </a:solidFill>
            </a:endParaRPr>
          </a:p>
          <a:p>
            <a:endParaRPr lang="en-US" sz="2400">
              <a:solidFill>
                <a:srgbClr val="000000"/>
              </a:solidFill>
            </a:endParaRPr>
          </a:p>
        </p:txBody>
      </p:sp>
    </p:spTree>
    <p:extLst>
      <p:ext uri="{BB962C8B-B14F-4D97-AF65-F5344CB8AC3E}">
        <p14:creationId xmlns:p14="http://schemas.microsoft.com/office/powerpoint/2010/main" val="62991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FB9EE9F-0238-4EF5-B713-5BDAAC0C5A7F}"/>
              </a:ext>
            </a:extLst>
          </p:cNvPr>
          <p:cNvSpPr>
            <a:spLocks noGrp="1"/>
          </p:cNvSpPr>
          <p:nvPr>
            <p:ph type="title"/>
          </p:nvPr>
        </p:nvSpPr>
        <p:spPr>
          <a:xfrm>
            <a:off x="640079" y="2053641"/>
            <a:ext cx="3669161" cy="2760098"/>
          </a:xfrm>
        </p:spPr>
        <p:txBody>
          <a:bodyPr>
            <a:normAutofit/>
          </a:bodyPr>
          <a:lstStyle/>
          <a:p>
            <a:r>
              <a:rPr lang="en-US">
                <a:solidFill>
                  <a:srgbClr val="FFFFFF"/>
                </a:solidFill>
              </a:rPr>
              <a:t>Challenges we face</a:t>
            </a:r>
          </a:p>
        </p:txBody>
      </p:sp>
      <p:sp>
        <p:nvSpPr>
          <p:cNvPr id="3" name="Content Placeholder 2">
            <a:extLst>
              <a:ext uri="{FF2B5EF4-FFF2-40B4-BE49-F238E27FC236}">
                <a16:creationId xmlns:a16="http://schemas.microsoft.com/office/drawing/2014/main" id="{D087CA9E-0D5E-47A6-A22A-10F7E0221C67}"/>
              </a:ext>
            </a:extLst>
          </p:cNvPr>
          <p:cNvSpPr>
            <a:spLocks noGrp="1"/>
          </p:cNvSpPr>
          <p:nvPr>
            <p:ph idx="1"/>
          </p:nvPr>
        </p:nvSpPr>
        <p:spPr>
          <a:xfrm>
            <a:off x="6090574" y="801866"/>
            <a:ext cx="5306084" cy="5230634"/>
          </a:xfrm>
        </p:spPr>
        <p:txBody>
          <a:bodyPr anchor="ctr">
            <a:normAutofit/>
          </a:bodyPr>
          <a:lstStyle/>
          <a:p>
            <a:r>
              <a:rPr lang="en-US" sz="2200">
                <a:solidFill>
                  <a:srgbClr val="000000"/>
                </a:solidFill>
              </a:rPr>
              <a:t>actual CSV files or Api’s from 1919 to present – most of the data was comingled and what appears to be incomplete</a:t>
            </a:r>
          </a:p>
          <a:p>
            <a:r>
              <a:rPr lang="en-US" sz="2200">
                <a:solidFill>
                  <a:srgbClr val="000000"/>
                </a:solidFill>
              </a:rPr>
              <a:t>Ethnicity – until 1986 Census were only conducted as white or black- this didn’t allow us to use this valuable information to reference ethnicity in the or to properly graph breakdown across ethnic classifications</a:t>
            </a:r>
          </a:p>
          <a:p>
            <a:r>
              <a:rPr lang="en-US" sz="2200">
                <a:solidFill>
                  <a:srgbClr val="000000"/>
                </a:solidFill>
              </a:rPr>
              <a:t>Income Ranges – was very difficult as fertility studies were conducted on women within childbearing years of 15-45 from 1919 – present many women didn’t start working until during the wars also this didn’t take in to account of the income for married individuals</a:t>
            </a:r>
          </a:p>
          <a:p>
            <a:endParaRPr lang="en-US" sz="2200">
              <a:solidFill>
                <a:srgbClr val="000000"/>
              </a:solidFill>
            </a:endParaRPr>
          </a:p>
        </p:txBody>
      </p:sp>
    </p:spTree>
    <p:extLst>
      <p:ext uri="{BB962C8B-B14F-4D97-AF65-F5344CB8AC3E}">
        <p14:creationId xmlns:p14="http://schemas.microsoft.com/office/powerpoint/2010/main" val="114185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E4BA973-BC90-425A-9C54-FDFFEC4E4169}"/>
              </a:ext>
            </a:extLst>
          </p:cNvPr>
          <p:cNvSpPr>
            <a:spLocks noGrp="1"/>
          </p:cNvSpPr>
          <p:nvPr>
            <p:ph type="title"/>
          </p:nvPr>
        </p:nvSpPr>
        <p:spPr>
          <a:xfrm>
            <a:off x="640079" y="2053641"/>
            <a:ext cx="3669161" cy="2760098"/>
          </a:xfrm>
        </p:spPr>
        <p:txBody>
          <a:bodyPr>
            <a:normAutofit/>
          </a:bodyPr>
          <a:lstStyle/>
          <a:p>
            <a:r>
              <a:rPr lang="en-US">
                <a:solidFill>
                  <a:srgbClr val="FFFFFF"/>
                </a:solidFill>
              </a:rPr>
              <a:t>Challenges continued….</a:t>
            </a:r>
          </a:p>
        </p:txBody>
      </p:sp>
      <p:sp>
        <p:nvSpPr>
          <p:cNvPr id="3" name="Content Placeholder 2">
            <a:extLst>
              <a:ext uri="{FF2B5EF4-FFF2-40B4-BE49-F238E27FC236}">
                <a16:creationId xmlns:a16="http://schemas.microsoft.com/office/drawing/2014/main" id="{AC18B835-D781-4B37-92AE-881D14A402ED}"/>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Demographic's such as location or states, this information made it almost impossible to link the data together. </a:t>
            </a:r>
          </a:p>
          <a:p>
            <a:r>
              <a:rPr lang="en-US" sz="2400">
                <a:solidFill>
                  <a:srgbClr val="000000"/>
                </a:solidFill>
              </a:rPr>
              <a:t>in these challenges we decided to leave out the data focusing on Racial or Location based </a:t>
            </a:r>
          </a:p>
          <a:p>
            <a:endParaRPr lang="en-US" sz="2400">
              <a:solidFill>
                <a:srgbClr val="000000"/>
              </a:solidFill>
            </a:endParaRPr>
          </a:p>
          <a:p>
            <a:endParaRPr lang="en-US" sz="2400">
              <a:solidFill>
                <a:srgbClr val="000000"/>
              </a:solidFill>
            </a:endParaRPr>
          </a:p>
        </p:txBody>
      </p:sp>
    </p:spTree>
    <p:extLst>
      <p:ext uri="{BB962C8B-B14F-4D97-AF65-F5344CB8AC3E}">
        <p14:creationId xmlns:p14="http://schemas.microsoft.com/office/powerpoint/2010/main" val="276366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880B99-7054-46FA-8535-92A2C7EB728C}"/>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Goals for this analysis</a:t>
            </a:r>
          </a:p>
        </p:txBody>
      </p:sp>
      <p:sp>
        <p:nvSpPr>
          <p:cNvPr id="3" name="Content Placeholder 2">
            <a:extLst>
              <a:ext uri="{FF2B5EF4-FFF2-40B4-BE49-F238E27FC236}">
                <a16:creationId xmlns:a16="http://schemas.microsoft.com/office/drawing/2014/main" id="{6DF774A9-5889-49FF-9534-C50EACE7E268}"/>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To determine the fertility rates in the us and to better understand the determining factors to what rises the number and what lowers the numbers bases on:</a:t>
            </a:r>
          </a:p>
          <a:p>
            <a:r>
              <a:rPr lang="en-US" sz="2400" dirty="0">
                <a:solidFill>
                  <a:srgbClr val="000000"/>
                </a:solidFill>
              </a:rPr>
              <a:t> Social factors / Living Arraignment</a:t>
            </a:r>
          </a:p>
          <a:p>
            <a:r>
              <a:rPr lang="en-US" sz="2400" dirty="0">
                <a:solidFill>
                  <a:srgbClr val="000000"/>
                </a:solidFill>
              </a:rPr>
              <a:t> Education</a:t>
            </a:r>
          </a:p>
          <a:p>
            <a:r>
              <a:rPr lang="en-US" sz="2400" dirty="0">
                <a:solidFill>
                  <a:srgbClr val="000000"/>
                </a:solidFill>
              </a:rPr>
              <a:t> Marital status</a:t>
            </a:r>
          </a:p>
          <a:p>
            <a:r>
              <a:rPr lang="en-US" sz="2400" dirty="0">
                <a:solidFill>
                  <a:srgbClr val="000000"/>
                </a:solidFill>
              </a:rPr>
              <a:t>Age</a:t>
            </a:r>
          </a:p>
        </p:txBody>
      </p:sp>
    </p:spTree>
    <p:extLst>
      <p:ext uri="{BB962C8B-B14F-4D97-AF65-F5344CB8AC3E}">
        <p14:creationId xmlns:p14="http://schemas.microsoft.com/office/powerpoint/2010/main" val="5941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E36223-A5CF-4270-92E0-C14CBBD6E51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Living Arraignments</a:t>
            </a:r>
          </a:p>
        </p:txBody>
      </p:sp>
      <p:sp>
        <p:nvSpPr>
          <p:cNvPr id="3" name="Content Placeholder 2">
            <a:extLst>
              <a:ext uri="{FF2B5EF4-FFF2-40B4-BE49-F238E27FC236}">
                <a16:creationId xmlns:a16="http://schemas.microsoft.com/office/drawing/2014/main" id="{F002F027-C29E-4C83-8689-53D9299DC3DC}"/>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Social status we are defining as  l comparing living arrangements and how that may impact the rates of fertility in society of the past to present (or at least as much as the data produces). This is done by comparing the where and whom  the women giving birth are residing. Examples are staying with parents or family, living alone or homeless.</a:t>
            </a:r>
          </a:p>
          <a:p>
            <a:endParaRPr lang="en-US" sz="2000" dirty="0">
              <a:solidFill>
                <a:srgbClr val="000000"/>
              </a:solidFill>
            </a:endParaRPr>
          </a:p>
        </p:txBody>
      </p:sp>
    </p:spTree>
    <p:extLst>
      <p:ext uri="{BB962C8B-B14F-4D97-AF65-F5344CB8AC3E}">
        <p14:creationId xmlns:p14="http://schemas.microsoft.com/office/powerpoint/2010/main" val="410229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D27A22A-A519-4A97-8BAB-45482270606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Living Arrangements Hypothesis</a:t>
            </a:r>
          </a:p>
        </p:txBody>
      </p:sp>
      <p:graphicFrame>
        <p:nvGraphicFramePr>
          <p:cNvPr id="12" name="Content Placeholder 2">
            <a:extLst>
              <a:ext uri="{FF2B5EF4-FFF2-40B4-BE49-F238E27FC236}">
                <a16:creationId xmlns:a16="http://schemas.microsoft.com/office/drawing/2014/main" id="{6AA89774-40B0-4999-B460-49C268571C49}"/>
              </a:ext>
            </a:extLst>
          </p:cNvPr>
          <p:cNvGraphicFramePr>
            <a:graphicFrameLocks noGrp="1"/>
          </p:cNvGraphicFramePr>
          <p:nvPr>
            <p:ph idx="1"/>
            <p:extLst>
              <p:ext uri="{D42A27DB-BD31-4B8C-83A1-F6EECF244321}">
                <p14:modId xmlns:p14="http://schemas.microsoft.com/office/powerpoint/2010/main" val="269802470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544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ABDA28-7D5A-419E-9DB4-E4244AE3621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Marital Status </a:t>
            </a:r>
          </a:p>
        </p:txBody>
      </p:sp>
      <p:sp>
        <p:nvSpPr>
          <p:cNvPr id="3" name="Content Placeholder 2">
            <a:extLst>
              <a:ext uri="{FF2B5EF4-FFF2-40B4-BE49-F238E27FC236}">
                <a16:creationId xmlns:a16="http://schemas.microsoft.com/office/drawing/2014/main" id="{43C782FD-2747-4507-9767-528BD509C3F5}"/>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To determine the what and how marital status impacts the rates of fertility in women in the given range. In this section we are looking in to determining if married women are more likely to experience child-birth them women of single, widowed, or any other marital status.</a:t>
            </a:r>
          </a:p>
          <a:p>
            <a:endParaRPr lang="en-US" sz="2000" dirty="0">
              <a:solidFill>
                <a:srgbClr val="000000"/>
              </a:solidFill>
            </a:endParaRPr>
          </a:p>
        </p:txBody>
      </p:sp>
    </p:spTree>
    <p:extLst>
      <p:ext uri="{BB962C8B-B14F-4D97-AF65-F5344CB8AC3E}">
        <p14:creationId xmlns:p14="http://schemas.microsoft.com/office/powerpoint/2010/main" val="39220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D07750-6A25-47ED-9AFA-85CA4E7B4080}"/>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Marital Status – Hypothesis </a:t>
            </a:r>
          </a:p>
        </p:txBody>
      </p:sp>
      <p:graphicFrame>
        <p:nvGraphicFramePr>
          <p:cNvPr id="12" name="Content Placeholder 2">
            <a:extLst>
              <a:ext uri="{FF2B5EF4-FFF2-40B4-BE49-F238E27FC236}">
                <a16:creationId xmlns:a16="http://schemas.microsoft.com/office/drawing/2014/main" id="{5C40C7AF-C801-45F7-A360-3E92C05C7A95}"/>
              </a:ext>
            </a:extLst>
          </p:cNvPr>
          <p:cNvGraphicFramePr>
            <a:graphicFrameLocks noGrp="1"/>
          </p:cNvGraphicFramePr>
          <p:nvPr>
            <p:ph idx="1"/>
            <p:extLst>
              <p:ext uri="{D42A27DB-BD31-4B8C-83A1-F6EECF244321}">
                <p14:modId xmlns:p14="http://schemas.microsoft.com/office/powerpoint/2010/main" val="156939342"/>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9565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Fertility Rates in the US </vt:lpstr>
      <vt:lpstr>Where is the data coming from…</vt:lpstr>
      <vt:lpstr>Challenges we face</vt:lpstr>
      <vt:lpstr>Challenges continued….</vt:lpstr>
      <vt:lpstr>Goals for this analysis</vt:lpstr>
      <vt:lpstr>Living Arraignments</vt:lpstr>
      <vt:lpstr>Living Arrangements Hypothesis</vt:lpstr>
      <vt:lpstr>Marital Status </vt:lpstr>
      <vt:lpstr>Marital Status – Hypothesis </vt:lpstr>
      <vt:lpstr>Education</vt:lpstr>
      <vt:lpstr>Education Hypothesis</vt:lpstr>
      <vt:lpstr>Age</vt:lpstr>
      <vt:lpstr>Age Hypothesis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Fertility Rates in the US </dc:title>
  <dc:creator>Devin Bankston</dc:creator>
  <cp:lastModifiedBy>Devin Bankston</cp:lastModifiedBy>
  <cp:revision>1</cp:revision>
  <dcterms:created xsi:type="dcterms:W3CDTF">2020-10-24T21:06:54Z</dcterms:created>
  <dcterms:modified xsi:type="dcterms:W3CDTF">2020-10-24T21:07:05Z</dcterms:modified>
</cp:coreProperties>
</file>